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8"/>
  </p:notesMasterIdLst>
  <p:sldIdLst>
    <p:sldId id="256" r:id="rId5"/>
    <p:sldId id="1192" r:id="rId6"/>
    <p:sldId id="2103813553" r:id="rId7"/>
    <p:sldId id="2103813555" r:id="rId8"/>
    <p:sldId id="2103813554" r:id="rId9"/>
    <p:sldId id="2103813557" r:id="rId10"/>
    <p:sldId id="1181" r:id="rId11"/>
    <p:sldId id="1152" r:id="rId12"/>
    <p:sldId id="1155" r:id="rId13"/>
    <p:sldId id="1183" r:id="rId14"/>
    <p:sldId id="1184" r:id="rId15"/>
    <p:sldId id="1185" r:id="rId16"/>
    <p:sldId id="1153" r:id="rId17"/>
    <p:sldId id="1154" r:id="rId18"/>
    <p:sldId id="1170" r:id="rId19"/>
    <p:sldId id="1156" r:id="rId20"/>
    <p:sldId id="1157" r:id="rId21"/>
    <p:sldId id="1163" r:id="rId22"/>
    <p:sldId id="1182" r:id="rId23"/>
    <p:sldId id="1158" r:id="rId24"/>
    <p:sldId id="1162" r:id="rId25"/>
    <p:sldId id="1174" r:id="rId26"/>
    <p:sldId id="1172" r:id="rId27"/>
    <p:sldId id="1189" r:id="rId28"/>
    <p:sldId id="1176" r:id="rId29"/>
    <p:sldId id="1165" r:id="rId30"/>
    <p:sldId id="1166" r:id="rId31"/>
    <p:sldId id="1186" r:id="rId32"/>
    <p:sldId id="1188" r:id="rId33"/>
    <p:sldId id="1190" r:id="rId34"/>
    <p:sldId id="1177" r:id="rId35"/>
    <p:sldId id="1178" r:id="rId36"/>
    <p:sldId id="1171" r:id="rId37"/>
    <p:sldId id="1179" r:id="rId38"/>
    <p:sldId id="1193" r:id="rId39"/>
    <p:sldId id="1180" r:id="rId40"/>
    <p:sldId id="2103813556" r:id="rId41"/>
    <p:sldId id="1187" r:id="rId42"/>
    <p:sldId id="1191" r:id="rId43"/>
    <p:sldId id="728" r:id="rId44"/>
    <p:sldId id="731" r:id="rId45"/>
    <p:sldId id="732" r:id="rId46"/>
    <p:sldId id="730"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Helvetica" panose="020B0604020202020204" pitchFamily="34" charset="0"/>
      <p:regular r:id="rId53"/>
      <p:bold r:id="rId54"/>
      <p:italic r:id="rId55"/>
      <p:boldItalic r:id="rId56"/>
    </p:embeddedFont>
    <p:embeddedFont>
      <p:font typeface="Intel Clear" panose="020B0604020203020204" pitchFamily="34" charset="0"/>
      <p:regular r:id="rId57"/>
      <p:bold r:id="rId58"/>
      <p:italic r:id="rId59"/>
      <p:boldItalic r:id="rId60"/>
    </p:embeddedFont>
    <p:embeddedFont>
      <p:font typeface="Intel Clear Light" panose="020B0404020203020204" pitchFamily="34" charset="0"/>
      <p:regular r:id="rId61"/>
      <p:italic r:id="rId62"/>
    </p:embeddedFont>
    <p:embeddedFont>
      <p:font typeface="Wingdings 3" panose="05040102010807070707" pitchFamily="18" charset="2"/>
      <p:regular r:id="rId63"/>
    </p:embeddedFont>
  </p:embeddedFontLst>
  <p:custDataLst>
    <p:tags r:id="rId64"/>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Beginning Slides" id="{56677DBF-BA62-407D-9FA1-51524CBABFAD}">
          <p14:sldIdLst>
            <p14:sldId id="256"/>
          </p14:sldIdLst>
        </p14:section>
        <p14:section name="Core Slides" id="{8B14317E-A832-4695-8F62-C4D9D9A1FB58}">
          <p14:sldIdLst>
            <p14:sldId id="1192"/>
            <p14:sldId id="2103813553"/>
            <p14:sldId id="2103813555"/>
            <p14:sldId id="2103813554"/>
            <p14:sldId id="2103813557"/>
            <p14:sldId id="1181"/>
            <p14:sldId id="1152"/>
            <p14:sldId id="1155"/>
            <p14:sldId id="1183"/>
            <p14:sldId id="1184"/>
            <p14:sldId id="1185"/>
            <p14:sldId id="1153"/>
            <p14:sldId id="1154"/>
            <p14:sldId id="1170"/>
            <p14:sldId id="1156"/>
            <p14:sldId id="1157"/>
            <p14:sldId id="1163"/>
            <p14:sldId id="1182"/>
            <p14:sldId id="1158"/>
            <p14:sldId id="1162"/>
            <p14:sldId id="1174"/>
            <p14:sldId id="1172"/>
            <p14:sldId id="1189"/>
            <p14:sldId id="1176"/>
            <p14:sldId id="1165"/>
            <p14:sldId id="1166"/>
            <p14:sldId id="1186"/>
            <p14:sldId id="1188"/>
            <p14:sldId id="1190"/>
            <p14:sldId id="1177"/>
            <p14:sldId id="1178"/>
            <p14:sldId id="1171"/>
            <p14:sldId id="1179"/>
            <p14:sldId id="1193"/>
            <p14:sldId id="1180"/>
            <p14:sldId id="2103813556"/>
            <p14:sldId id="1187"/>
            <p14:sldId id="1191"/>
          </p14:sldIdLst>
        </p14:section>
        <p14:section name="Ending Slides" id="{2416099E-521A-4754-AC6C-06649D1BFC8A}">
          <p14:sldIdLst>
            <p14:sldId id="728"/>
            <p14:sldId id="731"/>
            <p14:sldId id="732"/>
            <p14:sldId id="730"/>
          </p14:sldIdLst>
        </p14:section>
      </p14:sectionLst>
    </p:ext>
    <p:ext uri="{EFAFB233-063F-42B5-8137-9DF3F51BA10A}">
      <p15:sldGuideLst xmlns:p15="http://schemas.microsoft.com/office/powerpoint/2012/main">
        <p15:guide id="1" orient="horz" pos="4032">
          <p15:clr>
            <a:srgbClr val="A4A3A4"/>
          </p15:clr>
        </p15:guide>
        <p15:guide id="2" pos="7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12B251-D29D-4098-8FE6-76C502E92072}" v="25" dt="2021-11-10T01:34:12.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6740" autoAdjust="0"/>
  </p:normalViewPr>
  <p:slideViewPr>
    <p:cSldViewPr snapToGrid="0">
      <p:cViewPr varScale="1">
        <p:scale>
          <a:sx n="58" d="100"/>
          <a:sy n="58" d="100"/>
        </p:scale>
        <p:origin x="876" y="52"/>
      </p:cViewPr>
      <p:guideLst>
        <p:guide orient="horz" pos="4032"/>
        <p:guide pos="7392"/>
      </p:guideLst>
    </p:cSldViewPr>
  </p:slideViewPr>
  <p:outlineViewPr>
    <p:cViewPr>
      <p:scale>
        <a:sx n="33" d="100"/>
        <a:sy n="33" d="100"/>
      </p:scale>
      <p:origin x="0" y="-2472"/>
    </p:cViewPr>
  </p:outlineViewPr>
  <p:notesTextViewPr>
    <p:cViewPr>
      <p:scale>
        <a:sx n="1" d="1"/>
        <a:sy n="1" d="1"/>
      </p:scale>
      <p:origin x="0" y="0"/>
    </p:cViewPr>
  </p:notesTextViewPr>
  <p:sorterViewPr>
    <p:cViewPr>
      <p:scale>
        <a:sx n="100" d="100"/>
        <a:sy n="100" d="100"/>
      </p:scale>
      <p:origin x="0" y="-27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gs" Target="tags/tag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araman, PadmanabanX" userId="eb09dffb-85e0-43d7-bd4d-84008102a4a8" providerId="ADAL" clId="{5C12B251-D29D-4098-8FE6-76C502E92072}"/>
    <pc:docChg chg="undo custSel addSld delSld modSld modSection">
      <pc:chgData name="Kalyanaraman, PadmanabanX" userId="eb09dffb-85e0-43d7-bd4d-84008102a4a8" providerId="ADAL" clId="{5C12B251-D29D-4098-8FE6-76C502E92072}" dt="2021-11-10T01:34:10.108" v="1653" actId="20578"/>
      <pc:docMkLst>
        <pc:docMk/>
      </pc:docMkLst>
      <pc:sldChg chg="modSp mod">
        <pc:chgData name="Kalyanaraman, PadmanabanX" userId="eb09dffb-85e0-43d7-bd4d-84008102a4a8" providerId="ADAL" clId="{5C12B251-D29D-4098-8FE6-76C502E92072}" dt="2021-11-08T09:26:43.008" v="198" actId="1076"/>
        <pc:sldMkLst>
          <pc:docMk/>
          <pc:sldMk cId="1306539296" sldId="256"/>
        </pc:sldMkLst>
        <pc:spChg chg="mod">
          <ac:chgData name="Kalyanaraman, PadmanabanX" userId="eb09dffb-85e0-43d7-bd4d-84008102a4a8" providerId="ADAL" clId="{5C12B251-D29D-4098-8FE6-76C502E92072}" dt="2021-11-08T09:26:43.008" v="198" actId="1076"/>
          <ac:spMkLst>
            <pc:docMk/>
            <pc:sldMk cId="1306539296" sldId="256"/>
            <ac:spMk id="2" creationId="{250E86B6-E22C-46CD-9253-E907513E52B7}"/>
          </ac:spMkLst>
        </pc:spChg>
      </pc:sldChg>
      <pc:sldChg chg="modSp del mod">
        <pc:chgData name="Kalyanaraman, PadmanabanX" userId="eb09dffb-85e0-43d7-bd4d-84008102a4a8" providerId="ADAL" clId="{5C12B251-D29D-4098-8FE6-76C502E92072}" dt="2021-11-08T08:57:33.586" v="117" actId="2696"/>
        <pc:sldMkLst>
          <pc:docMk/>
          <pc:sldMk cId="2759094002" sldId="1151"/>
        </pc:sldMkLst>
        <pc:spChg chg="mod">
          <ac:chgData name="Kalyanaraman, PadmanabanX" userId="eb09dffb-85e0-43d7-bd4d-84008102a4a8" providerId="ADAL" clId="{5C12B251-D29D-4098-8FE6-76C502E92072}" dt="2021-11-08T08:54:38.295" v="112" actId="27107"/>
          <ac:spMkLst>
            <pc:docMk/>
            <pc:sldMk cId="2759094002" sldId="1151"/>
            <ac:spMk id="3" creationId="{D5D9C3C5-7385-49B7-A39D-89A7345CD336}"/>
          </ac:spMkLst>
        </pc:spChg>
      </pc:sldChg>
      <pc:sldChg chg="del">
        <pc:chgData name="Kalyanaraman, PadmanabanX" userId="eb09dffb-85e0-43d7-bd4d-84008102a4a8" providerId="ADAL" clId="{5C12B251-D29D-4098-8FE6-76C502E92072}" dt="2021-11-08T09:22:40.145" v="118" actId="2696"/>
        <pc:sldMkLst>
          <pc:docMk/>
          <pc:sldMk cId="1528071220" sldId="1152"/>
        </pc:sldMkLst>
      </pc:sldChg>
      <pc:sldChg chg="modSp mod">
        <pc:chgData name="Kalyanaraman, PadmanabanX" userId="eb09dffb-85e0-43d7-bd4d-84008102a4a8" providerId="ADAL" clId="{5C12B251-D29D-4098-8FE6-76C502E92072}" dt="2021-11-08T09:23:25.310" v="141" actId="12"/>
        <pc:sldMkLst>
          <pc:docMk/>
          <pc:sldMk cId="2321751853" sldId="1152"/>
        </pc:sldMkLst>
        <pc:spChg chg="mod">
          <ac:chgData name="Kalyanaraman, PadmanabanX" userId="eb09dffb-85e0-43d7-bd4d-84008102a4a8" providerId="ADAL" clId="{5C12B251-D29D-4098-8FE6-76C502E92072}" dt="2021-11-08T09:22:59.785" v="138" actId="20577"/>
          <ac:spMkLst>
            <pc:docMk/>
            <pc:sldMk cId="2321751853" sldId="1152"/>
            <ac:spMk id="2" creationId="{75DE07E7-3B76-42FB-9AC5-9CAEB1883EAD}"/>
          </ac:spMkLst>
        </pc:spChg>
        <pc:spChg chg="mod">
          <ac:chgData name="Kalyanaraman, PadmanabanX" userId="eb09dffb-85e0-43d7-bd4d-84008102a4a8" providerId="ADAL" clId="{5C12B251-D29D-4098-8FE6-76C502E92072}" dt="2021-11-08T09:23:25.310" v="141" actId="12"/>
          <ac:spMkLst>
            <pc:docMk/>
            <pc:sldMk cId="2321751853" sldId="1152"/>
            <ac:spMk id="3" creationId="{25930AD9-7764-4B23-9F46-384EABA91F19}"/>
          </ac:spMkLst>
        </pc:spChg>
      </pc:sldChg>
      <pc:sldChg chg="modSp del mod">
        <pc:chgData name="Kalyanaraman, PadmanabanX" userId="eb09dffb-85e0-43d7-bd4d-84008102a4a8" providerId="ADAL" clId="{5C12B251-D29D-4098-8FE6-76C502E92072}" dt="2021-11-08T09:25:57.801" v="196" actId="2696"/>
        <pc:sldMkLst>
          <pc:docMk/>
          <pc:sldMk cId="2982543226" sldId="1155"/>
        </pc:sldMkLst>
        <pc:spChg chg="mod">
          <ac:chgData name="Kalyanaraman, PadmanabanX" userId="eb09dffb-85e0-43d7-bd4d-84008102a4a8" providerId="ADAL" clId="{5C12B251-D29D-4098-8FE6-76C502E92072}" dt="2021-11-08T09:25:25.108" v="195" actId="20577"/>
          <ac:spMkLst>
            <pc:docMk/>
            <pc:sldMk cId="2982543226" sldId="1155"/>
            <ac:spMk id="3" creationId="{17A9948B-ED2E-4FB7-BB55-6262D0BAA24B}"/>
          </ac:spMkLst>
        </pc:spChg>
      </pc:sldChg>
      <pc:sldChg chg="modSp mod">
        <pc:chgData name="Kalyanaraman, PadmanabanX" userId="eb09dffb-85e0-43d7-bd4d-84008102a4a8" providerId="ADAL" clId="{5C12B251-D29D-4098-8FE6-76C502E92072}" dt="2021-11-10T01:34:10.108" v="1653" actId="20578"/>
        <pc:sldMkLst>
          <pc:docMk/>
          <pc:sldMk cId="369582995" sldId="1156"/>
        </pc:sldMkLst>
        <pc:spChg chg="mod">
          <ac:chgData name="Kalyanaraman, PadmanabanX" userId="eb09dffb-85e0-43d7-bd4d-84008102a4a8" providerId="ADAL" clId="{5C12B251-D29D-4098-8FE6-76C502E92072}" dt="2021-11-10T01:34:10.108" v="1653" actId="20578"/>
          <ac:spMkLst>
            <pc:docMk/>
            <pc:sldMk cId="369582995" sldId="1156"/>
            <ac:spMk id="3" creationId="{BBC90248-C87D-4671-8EC7-9BCBD54C3FFE}"/>
          </ac:spMkLst>
        </pc:spChg>
      </pc:sldChg>
      <pc:sldChg chg="del">
        <pc:chgData name="Kalyanaraman, PadmanabanX" userId="eb09dffb-85e0-43d7-bd4d-84008102a4a8" providerId="ADAL" clId="{5C12B251-D29D-4098-8FE6-76C502E92072}" dt="2021-11-08T08:16:39.324" v="64" actId="2696"/>
        <pc:sldMkLst>
          <pc:docMk/>
          <pc:sldMk cId="1628390802" sldId="1159"/>
        </pc:sldMkLst>
      </pc:sldChg>
      <pc:sldChg chg="del">
        <pc:chgData name="Kalyanaraman, PadmanabanX" userId="eb09dffb-85e0-43d7-bd4d-84008102a4a8" providerId="ADAL" clId="{5C12B251-D29D-4098-8FE6-76C502E92072}" dt="2021-11-08T08:51:03.629" v="98" actId="2696"/>
        <pc:sldMkLst>
          <pc:docMk/>
          <pc:sldMk cId="2006326491" sldId="1160"/>
        </pc:sldMkLst>
      </pc:sldChg>
      <pc:sldChg chg="del">
        <pc:chgData name="Kalyanaraman, PadmanabanX" userId="eb09dffb-85e0-43d7-bd4d-84008102a4a8" providerId="ADAL" clId="{5C12B251-D29D-4098-8FE6-76C502E92072}" dt="2021-11-08T08:51:06.223" v="99" actId="2696"/>
        <pc:sldMkLst>
          <pc:docMk/>
          <pc:sldMk cId="1317741436" sldId="1161"/>
        </pc:sldMkLst>
      </pc:sldChg>
      <pc:sldChg chg="delSp modSp">
        <pc:chgData name="Kalyanaraman, PadmanabanX" userId="eb09dffb-85e0-43d7-bd4d-84008102a4a8" providerId="ADAL" clId="{5C12B251-D29D-4098-8FE6-76C502E92072}" dt="2021-11-08T07:22:17.263" v="4"/>
        <pc:sldMkLst>
          <pc:docMk/>
          <pc:sldMk cId="768569963" sldId="1163"/>
        </pc:sldMkLst>
        <pc:spChg chg="del mod">
          <ac:chgData name="Kalyanaraman, PadmanabanX" userId="eb09dffb-85e0-43d7-bd4d-84008102a4a8" providerId="ADAL" clId="{5C12B251-D29D-4098-8FE6-76C502E92072}" dt="2021-11-08T07:22:17.263" v="4"/>
          <ac:spMkLst>
            <pc:docMk/>
            <pc:sldMk cId="768569963" sldId="1163"/>
            <ac:spMk id="4" creationId="{3B24A6F9-5F0D-4FAD-9BDC-3D42E8A7EAB8}"/>
          </ac:spMkLst>
        </pc:spChg>
      </pc:sldChg>
      <pc:sldChg chg="del">
        <pc:chgData name="Kalyanaraman, PadmanabanX" userId="eb09dffb-85e0-43d7-bd4d-84008102a4a8" providerId="ADAL" clId="{5C12B251-D29D-4098-8FE6-76C502E92072}" dt="2021-11-08T15:04:53.426" v="412" actId="2696"/>
        <pc:sldMkLst>
          <pc:docMk/>
          <pc:sldMk cId="1072403825" sldId="1164"/>
        </pc:sldMkLst>
      </pc:sldChg>
      <pc:sldChg chg="addSp delSp modSp mod">
        <pc:chgData name="Kalyanaraman, PadmanabanX" userId="eb09dffb-85e0-43d7-bd4d-84008102a4a8" providerId="ADAL" clId="{5C12B251-D29D-4098-8FE6-76C502E92072}" dt="2021-11-08T11:12:14.224" v="203" actId="14100"/>
        <pc:sldMkLst>
          <pc:docMk/>
          <pc:sldMk cId="614314630" sldId="1165"/>
        </pc:sldMkLst>
        <pc:spChg chg="del mod">
          <ac:chgData name="Kalyanaraman, PadmanabanX" userId="eb09dffb-85e0-43d7-bd4d-84008102a4a8" providerId="ADAL" clId="{5C12B251-D29D-4098-8FE6-76C502E92072}" dt="2021-11-08T11:12:06.534" v="201" actId="22"/>
          <ac:spMkLst>
            <pc:docMk/>
            <pc:sldMk cId="614314630" sldId="1165"/>
            <ac:spMk id="3" creationId="{53F5CADC-750B-430C-9EF9-E026D8E9712B}"/>
          </ac:spMkLst>
        </pc:spChg>
        <pc:picChg chg="add mod ord">
          <ac:chgData name="Kalyanaraman, PadmanabanX" userId="eb09dffb-85e0-43d7-bd4d-84008102a4a8" providerId="ADAL" clId="{5C12B251-D29D-4098-8FE6-76C502E92072}" dt="2021-11-08T11:12:14.224" v="203" actId="14100"/>
          <ac:picMkLst>
            <pc:docMk/>
            <pc:sldMk cId="614314630" sldId="1165"/>
            <ac:picMk id="5" creationId="{57E7162F-4368-468B-9B17-EDEAAB1862C7}"/>
          </ac:picMkLst>
        </pc:picChg>
      </pc:sldChg>
      <pc:sldChg chg="addSp delSp modSp mod">
        <pc:chgData name="Kalyanaraman, PadmanabanX" userId="eb09dffb-85e0-43d7-bd4d-84008102a4a8" providerId="ADAL" clId="{5C12B251-D29D-4098-8FE6-76C502E92072}" dt="2021-11-08T11:20:38.572" v="236" actId="14100"/>
        <pc:sldMkLst>
          <pc:docMk/>
          <pc:sldMk cId="2571902180" sldId="1166"/>
        </pc:sldMkLst>
        <pc:spChg chg="mod">
          <ac:chgData name="Kalyanaraman, PadmanabanX" userId="eb09dffb-85e0-43d7-bd4d-84008102a4a8" providerId="ADAL" clId="{5C12B251-D29D-4098-8FE6-76C502E92072}" dt="2021-11-08T11:20:35.681" v="235" actId="1076"/>
          <ac:spMkLst>
            <pc:docMk/>
            <pc:sldMk cId="2571902180" sldId="1166"/>
            <ac:spMk id="2" creationId="{61E9D31E-0281-4779-AAA9-1AFB4E7ED9F2}"/>
          </ac:spMkLst>
        </pc:spChg>
        <pc:spChg chg="del">
          <ac:chgData name="Kalyanaraman, PadmanabanX" userId="eb09dffb-85e0-43d7-bd4d-84008102a4a8" providerId="ADAL" clId="{5C12B251-D29D-4098-8FE6-76C502E92072}" dt="2021-11-08T11:19:44.156" v="204" actId="21"/>
          <ac:spMkLst>
            <pc:docMk/>
            <pc:sldMk cId="2571902180" sldId="1166"/>
            <ac:spMk id="3" creationId="{8E21C78A-68DB-4632-90D6-F279290AE22F}"/>
          </ac:spMkLst>
        </pc:spChg>
        <pc:spChg chg="add del mod">
          <ac:chgData name="Kalyanaraman, PadmanabanX" userId="eb09dffb-85e0-43d7-bd4d-84008102a4a8" providerId="ADAL" clId="{5C12B251-D29D-4098-8FE6-76C502E92072}" dt="2021-11-08T11:20:04.284" v="208" actId="22"/>
          <ac:spMkLst>
            <pc:docMk/>
            <pc:sldMk cId="2571902180" sldId="1166"/>
            <ac:spMk id="5" creationId="{BE588940-74BD-4350-88FC-06F651B3A8D7}"/>
          </ac:spMkLst>
        </pc:spChg>
        <pc:picChg chg="add del mod">
          <ac:chgData name="Kalyanaraman, PadmanabanX" userId="eb09dffb-85e0-43d7-bd4d-84008102a4a8" providerId="ADAL" clId="{5C12B251-D29D-4098-8FE6-76C502E92072}" dt="2021-11-08T11:19:49.066" v="206"/>
          <ac:picMkLst>
            <pc:docMk/>
            <pc:sldMk cId="2571902180" sldId="1166"/>
            <ac:picMk id="6" creationId="{236703C6-5E36-4C31-88F9-CB9F7113A20F}"/>
          </ac:picMkLst>
        </pc:picChg>
        <pc:picChg chg="add mod ord">
          <ac:chgData name="Kalyanaraman, PadmanabanX" userId="eb09dffb-85e0-43d7-bd4d-84008102a4a8" providerId="ADAL" clId="{5C12B251-D29D-4098-8FE6-76C502E92072}" dt="2021-11-08T11:20:38.572" v="236" actId="14100"/>
          <ac:picMkLst>
            <pc:docMk/>
            <pc:sldMk cId="2571902180" sldId="1166"/>
            <ac:picMk id="8" creationId="{32A49142-6438-45B1-87CD-78C6299E16D7}"/>
          </ac:picMkLst>
        </pc:picChg>
      </pc:sldChg>
      <pc:sldChg chg="del">
        <pc:chgData name="Kalyanaraman, PadmanabanX" userId="eb09dffb-85e0-43d7-bd4d-84008102a4a8" providerId="ADAL" clId="{5C12B251-D29D-4098-8FE6-76C502E92072}" dt="2021-11-08T11:19:54.531" v="207" actId="2696"/>
        <pc:sldMkLst>
          <pc:docMk/>
          <pc:sldMk cId="3497712128" sldId="1167"/>
        </pc:sldMkLst>
      </pc:sldChg>
      <pc:sldChg chg="del">
        <pc:chgData name="Kalyanaraman, PadmanabanX" userId="eb09dffb-85e0-43d7-bd4d-84008102a4a8" providerId="ADAL" clId="{5C12B251-D29D-4098-8FE6-76C502E92072}" dt="2021-11-08T11:24:18.620" v="246" actId="2696"/>
        <pc:sldMkLst>
          <pc:docMk/>
          <pc:sldMk cId="1156794393" sldId="1168"/>
        </pc:sldMkLst>
      </pc:sldChg>
      <pc:sldChg chg="addSp delSp modSp del mod">
        <pc:chgData name="Kalyanaraman, PadmanabanX" userId="eb09dffb-85e0-43d7-bd4d-84008102a4a8" providerId="ADAL" clId="{5C12B251-D29D-4098-8FE6-76C502E92072}" dt="2021-11-08T15:12:08.432" v="449" actId="2696"/>
        <pc:sldMkLst>
          <pc:docMk/>
          <pc:sldMk cId="1274682436" sldId="1173"/>
        </pc:sldMkLst>
        <pc:spChg chg="add mod">
          <ac:chgData name="Kalyanaraman, PadmanabanX" userId="eb09dffb-85e0-43d7-bd4d-84008102a4a8" providerId="ADAL" clId="{5C12B251-D29D-4098-8FE6-76C502E92072}" dt="2021-11-08T15:12:04.558" v="448" actId="21"/>
          <ac:spMkLst>
            <pc:docMk/>
            <pc:sldMk cId="1274682436" sldId="1173"/>
            <ac:spMk id="7" creationId="{1E6DD9C5-F748-4633-9103-27722009F6DE}"/>
          </ac:spMkLst>
        </pc:spChg>
        <pc:picChg chg="del">
          <ac:chgData name="Kalyanaraman, PadmanabanX" userId="eb09dffb-85e0-43d7-bd4d-84008102a4a8" providerId="ADAL" clId="{5C12B251-D29D-4098-8FE6-76C502E92072}" dt="2021-11-08T15:12:04.558" v="448" actId="21"/>
          <ac:picMkLst>
            <pc:docMk/>
            <pc:sldMk cId="1274682436" sldId="1173"/>
            <ac:picMk id="4" creationId="{F3DE4A39-3431-43E2-B688-4B88F363D3C5}"/>
          </ac:picMkLst>
        </pc:picChg>
        <pc:picChg chg="add mod">
          <ac:chgData name="Kalyanaraman, PadmanabanX" userId="eb09dffb-85e0-43d7-bd4d-84008102a4a8" providerId="ADAL" clId="{5C12B251-D29D-4098-8FE6-76C502E92072}" dt="2021-11-08T15:11:53.087" v="447" actId="14100"/>
          <ac:picMkLst>
            <pc:docMk/>
            <pc:sldMk cId="1274682436" sldId="1173"/>
            <ac:picMk id="5" creationId="{1ECCE8AB-3F11-45C5-990B-2A6EE0955531}"/>
          </ac:picMkLst>
        </pc:picChg>
      </pc:sldChg>
      <pc:sldChg chg="addSp delSp modSp mod modTransition modClrScheme chgLayout">
        <pc:chgData name="Kalyanaraman, PadmanabanX" userId="eb09dffb-85e0-43d7-bd4d-84008102a4a8" providerId="ADAL" clId="{5C12B251-D29D-4098-8FE6-76C502E92072}" dt="2021-11-10T01:32:58.722" v="1589" actId="207"/>
        <pc:sldMkLst>
          <pc:docMk/>
          <pc:sldMk cId="3779840567" sldId="1174"/>
        </pc:sldMkLst>
        <pc:spChg chg="mod">
          <ac:chgData name="Kalyanaraman, PadmanabanX" userId="eb09dffb-85e0-43d7-bd4d-84008102a4a8" providerId="ADAL" clId="{5C12B251-D29D-4098-8FE6-76C502E92072}" dt="2021-11-10T01:32:58.722" v="1589" actId="207"/>
          <ac:spMkLst>
            <pc:docMk/>
            <pc:sldMk cId="3779840567" sldId="1174"/>
            <ac:spMk id="9" creationId="{D113CE4E-0634-4988-B11C-07EF395458D5}"/>
          </ac:spMkLst>
        </pc:spChg>
        <pc:spChg chg="add del mod">
          <ac:chgData name="Kalyanaraman, PadmanabanX" userId="eb09dffb-85e0-43d7-bd4d-84008102a4a8" providerId="ADAL" clId="{5C12B251-D29D-4098-8FE6-76C502E92072}" dt="2021-11-10T01:32:48.719" v="1584" actId="21"/>
          <ac:spMkLst>
            <pc:docMk/>
            <pc:sldMk cId="3779840567" sldId="1174"/>
            <ac:spMk id="14" creationId="{48D5DDE1-2D17-433E-B21D-64D6AA6411B1}"/>
          </ac:spMkLst>
        </pc:spChg>
        <pc:picChg chg="add mod">
          <ac:chgData name="Kalyanaraman, PadmanabanX" userId="eb09dffb-85e0-43d7-bd4d-84008102a4a8" providerId="ADAL" clId="{5C12B251-D29D-4098-8FE6-76C502E92072}" dt="2021-11-10T01:32:51.701" v="1587" actId="14100"/>
          <ac:picMkLst>
            <pc:docMk/>
            <pc:sldMk cId="3779840567" sldId="1174"/>
            <ac:picMk id="2" creationId="{B11AE59D-9963-414A-AB10-F12D853A1233}"/>
          </ac:picMkLst>
        </pc:picChg>
        <pc:picChg chg="mod ord">
          <ac:chgData name="Kalyanaraman, PadmanabanX" userId="eb09dffb-85e0-43d7-bd4d-84008102a4a8" providerId="ADAL" clId="{5C12B251-D29D-4098-8FE6-76C502E92072}" dt="2021-11-10T01:32:53.995" v="1588" actId="14100"/>
          <ac:picMkLst>
            <pc:docMk/>
            <pc:sldMk cId="3779840567" sldId="1174"/>
            <ac:picMk id="4" creationId="{3069543C-2C44-4931-A7C4-130B46117F61}"/>
          </ac:picMkLst>
        </pc:picChg>
      </pc:sldChg>
      <pc:sldChg chg="addSp delSp modSp del mod">
        <pc:chgData name="Kalyanaraman, PadmanabanX" userId="eb09dffb-85e0-43d7-bd4d-84008102a4a8" providerId="ADAL" clId="{5C12B251-D29D-4098-8FE6-76C502E92072}" dt="2021-11-08T14:59:15.771" v="333" actId="2696"/>
        <pc:sldMkLst>
          <pc:docMk/>
          <pc:sldMk cId="2510913382" sldId="1175"/>
        </pc:sldMkLst>
        <pc:spChg chg="mod">
          <ac:chgData name="Kalyanaraman, PadmanabanX" userId="eb09dffb-85e0-43d7-bd4d-84008102a4a8" providerId="ADAL" clId="{5C12B251-D29D-4098-8FE6-76C502E92072}" dt="2021-11-08T14:58:45.470" v="331" actId="1076"/>
          <ac:spMkLst>
            <pc:docMk/>
            <pc:sldMk cId="2510913382" sldId="1175"/>
            <ac:spMk id="2" creationId="{6A7D7D45-EA2A-4389-B69D-F9C7716A7FA5}"/>
          </ac:spMkLst>
        </pc:spChg>
        <pc:spChg chg="add mod">
          <ac:chgData name="Kalyanaraman, PadmanabanX" userId="eb09dffb-85e0-43d7-bd4d-84008102a4a8" providerId="ADAL" clId="{5C12B251-D29D-4098-8FE6-76C502E92072}" dt="2021-11-08T14:59:04.254" v="332" actId="21"/>
          <ac:spMkLst>
            <pc:docMk/>
            <pc:sldMk cId="2510913382" sldId="1175"/>
            <ac:spMk id="9" creationId="{7FAE0F33-AE8B-48C3-882C-A81D474B9A44}"/>
          </ac:spMkLst>
        </pc:spChg>
        <pc:picChg chg="del mod">
          <ac:chgData name="Kalyanaraman, PadmanabanX" userId="eb09dffb-85e0-43d7-bd4d-84008102a4a8" providerId="ADAL" clId="{5C12B251-D29D-4098-8FE6-76C502E92072}" dt="2021-11-08T14:59:04.254" v="332" actId="21"/>
          <ac:picMkLst>
            <pc:docMk/>
            <pc:sldMk cId="2510913382" sldId="1175"/>
            <ac:picMk id="4" creationId="{4B25F87A-AE55-412B-A9A9-2640D828C1CE}"/>
          </ac:picMkLst>
        </pc:picChg>
        <pc:picChg chg="add del">
          <ac:chgData name="Kalyanaraman, PadmanabanX" userId="eb09dffb-85e0-43d7-bd4d-84008102a4a8" providerId="ADAL" clId="{5C12B251-D29D-4098-8FE6-76C502E92072}" dt="2021-11-08T14:57:33.836" v="322" actId="22"/>
          <ac:picMkLst>
            <pc:docMk/>
            <pc:sldMk cId="2510913382" sldId="1175"/>
            <ac:picMk id="5" creationId="{547DA1A5-3F61-40D7-8697-20C8ED5B0D3C}"/>
          </ac:picMkLst>
        </pc:picChg>
        <pc:picChg chg="add mod">
          <ac:chgData name="Kalyanaraman, PadmanabanX" userId="eb09dffb-85e0-43d7-bd4d-84008102a4a8" providerId="ADAL" clId="{5C12B251-D29D-4098-8FE6-76C502E92072}" dt="2021-11-08T14:58:09.709" v="330" actId="1076"/>
          <ac:picMkLst>
            <pc:docMk/>
            <pc:sldMk cId="2510913382" sldId="1175"/>
            <ac:picMk id="7" creationId="{F781EB76-62E0-4CE6-9C5E-8A00C9922681}"/>
          </ac:picMkLst>
        </pc:picChg>
      </pc:sldChg>
      <pc:sldChg chg="addSp delSp modSp mod">
        <pc:chgData name="Kalyanaraman, PadmanabanX" userId="eb09dffb-85e0-43d7-bd4d-84008102a4a8" providerId="ADAL" clId="{5C12B251-D29D-4098-8FE6-76C502E92072}" dt="2021-11-08T15:07:38.341" v="444" actId="14100"/>
        <pc:sldMkLst>
          <pc:docMk/>
          <pc:sldMk cId="1010192725" sldId="1176"/>
        </pc:sldMkLst>
        <pc:spChg chg="mod">
          <ac:chgData name="Kalyanaraman, PadmanabanX" userId="eb09dffb-85e0-43d7-bd4d-84008102a4a8" providerId="ADAL" clId="{5C12B251-D29D-4098-8FE6-76C502E92072}" dt="2021-11-08T15:05:14.845" v="414" actId="1076"/>
          <ac:spMkLst>
            <pc:docMk/>
            <pc:sldMk cId="1010192725" sldId="1176"/>
            <ac:spMk id="2" creationId="{F862BB4D-FAFF-41F5-B4AD-073E924ED5E8}"/>
          </ac:spMkLst>
        </pc:spChg>
        <pc:spChg chg="add mod">
          <ac:chgData name="Kalyanaraman, PadmanabanX" userId="eb09dffb-85e0-43d7-bd4d-84008102a4a8" providerId="ADAL" clId="{5C12B251-D29D-4098-8FE6-76C502E92072}" dt="2021-11-08T15:06:21.422" v="433" actId="1076"/>
          <ac:spMkLst>
            <pc:docMk/>
            <pc:sldMk cId="1010192725" sldId="1176"/>
            <ac:spMk id="5" creationId="{BF776ACF-437C-4ED1-91A9-76BAAE1E227E}"/>
          </ac:spMkLst>
        </pc:spChg>
        <pc:picChg chg="del">
          <ac:chgData name="Kalyanaraman, PadmanabanX" userId="eb09dffb-85e0-43d7-bd4d-84008102a4a8" providerId="ADAL" clId="{5C12B251-D29D-4098-8FE6-76C502E92072}" dt="2021-11-08T15:05:11.406" v="413" actId="21"/>
          <ac:picMkLst>
            <pc:docMk/>
            <pc:sldMk cId="1010192725" sldId="1176"/>
            <ac:picMk id="4" creationId="{CC5B68DC-CF2C-4A63-BFB7-C2A9B6898FE0}"/>
          </ac:picMkLst>
        </pc:picChg>
        <pc:picChg chg="add mod">
          <ac:chgData name="Kalyanaraman, PadmanabanX" userId="eb09dffb-85e0-43d7-bd4d-84008102a4a8" providerId="ADAL" clId="{5C12B251-D29D-4098-8FE6-76C502E92072}" dt="2021-11-08T15:06:50.907" v="439" actId="14100"/>
          <ac:picMkLst>
            <pc:docMk/>
            <pc:sldMk cId="1010192725" sldId="1176"/>
            <ac:picMk id="7" creationId="{B9CC842A-3855-46BF-A171-D4C5EC72CCE2}"/>
          </ac:picMkLst>
        </pc:picChg>
        <pc:picChg chg="add mod">
          <ac:chgData name="Kalyanaraman, PadmanabanX" userId="eb09dffb-85e0-43d7-bd4d-84008102a4a8" providerId="ADAL" clId="{5C12B251-D29D-4098-8FE6-76C502E92072}" dt="2021-11-08T15:07:38.341" v="444" actId="14100"/>
          <ac:picMkLst>
            <pc:docMk/>
            <pc:sldMk cId="1010192725" sldId="1176"/>
            <ac:picMk id="9" creationId="{66468BEF-2FFF-436A-99CA-6BB78FFE2360}"/>
          </ac:picMkLst>
        </pc:picChg>
      </pc:sldChg>
      <pc:sldChg chg="del">
        <pc:chgData name="Kalyanaraman, PadmanabanX" userId="eb09dffb-85e0-43d7-bd4d-84008102a4a8" providerId="ADAL" clId="{5C12B251-D29D-4098-8FE6-76C502E92072}" dt="2021-11-08T15:08:07.574" v="445" actId="2696"/>
        <pc:sldMkLst>
          <pc:docMk/>
          <pc:sldMk cId="3049454384" sldId="1177"/>
        </pc:sldMkLst>
      </pc:sldChg>
      <pc:sldChg chg="del">
        <pc:chgData name="Kalyanaraman, PadmanabanX" userId="eb09dffb-85e0-43d7-bd4d-84008102a4a8" providerId="ADAL" clId="{5C12B251-D29D-4098-8FE6-76C502E92072}" dt="2021-11-08T15:08:07.574" v="445" actId="2696"/>
        <pc:sldMkLst>
          <pc:docMk/>
          <pc:sldMk cId="1119922151" sldId="1178"/>
        </pc:sldMkLst>
      </pc:sldChg>
      <pc:sldChg chg="addSp delSp modSp new mod modAnim">
        <pc:chgData name="Kalyanaraman, PadmanabanX" userId="eb09dffb-85e0-43d7-bd4d-84008102a4a8" providerId="ADAL" clId="{5C12B251-D29D-4098-8FE6-76C502E92072}" dt="2021-11-09T05:05:21.374" v="964" actId="21"/>
        <pc:sldMkLst>
          <pc:docMk/>
          <pc:sldMk cId="1542813603" sldId="1181"/>
        </pc:sldMkLst>
        <pc:spChg chg="add del mod">
          <ac:chgData name="Kalyanaraman, PadmanabanX" userId="eb09dffb-85e0-43d7-bd4d-84008102a4a8" providerId="ADAL" clId="{5C12B251-D29D-4098-8FE6-76C502E92072}" dt="2021-11-09T05:05:21.374" v="964" actId="21"/>
          <ac:spMkLst>
            <pc:docMk/>
            <pc:sldMk cId="1542813603" sldId="1181"/>
            <ac:spMk id="4" creationId="{2DB070D0-3712-419A-9D36-D63D0B0A4970}"/>
          </ac:spMkLst>
        </pc:spChg>
        <pc:spChg chg="add mod">
          <ac:chgData name="Kalyanaraman, PadmanabanX" userId="eb09dffb-85e0-43d7-bd4d-84008102a4a8" providerId="ADAL" clId="{5C12B251-D29D-4098-8FE6-76C502E92072}" dt="2021-11-08T07:19:57.185" v="3" actId="207"/>
          <ac:spMkLst>
            <pc:docMk/>
            <pc:sldMk cId="1542813603" sldId="1181"/>
            <ac:spMk id="5" creationId="{6178C339-6BC1-4DDB-8D30-95C066B62308}"/>
          </ac:spMkLst>
        </pc:spChg>
        <pc:spChg chg="add mod">
          <ac:chgData name="Kalyanaraman, PadmanabanX" userId="eb09dffb-85e0-43d7-bd4d-84008102a4a8" providerId="ADAL" clId="{5C12B251-D29D-4098-8FE6-76C502E92072}" dt="2021-11-08T07:19:13.240" v="1"/>
          <ac:spMkLst>
            <pc:docMk/>
            <pc:sldMk cId="1542813603" sldId="1181"/>
            <ac:spMk id="6" creationId="{779BD76C-2A05-4098-A087-8FDC4EA813E4}"/>
          </ac:spMkLst>
        </pc:spChg>
        <pc:spChg chg="add mod">
          <ac:chgData name="Kalyanaraman, PadmanabanX" userId="eb09dffb-85e0-43d7-bd4d-84008102a4a8" providerId="ADAL" clId="{5C12B251-D29D-4098-8FE6-76C502E92072}" dt="2021-11-08T07:19:13.240" v="1"/>
          <ac:spMkLst>
            <pc:docMk/>
            <pc:sldMk cId="1542813603" sldId="1181"/>
            <ac:spMk id="7" creationId="{CB622EEC-F626-476E-8DF3-29383E8C0742}"/>
          </ac:spMkLst>
        </pc:spChg>
        <pc:spChg chg="add mod">
          <ac:chgData name="Kalyanaraman, PadmanabanX" userId="eb09dffb-85e0-43d7-bd4d-84008102a4a8" providerId="ADAL" clId="{5C12B251-D29D-4098-8FE6-76C502E92072}" dt="2021-11-08T07:19:13.240" v="1"/>
          <ac:spMkLst>
            <pc:docMk/>
            <pc:sldMk cId="1542813603" sldId="1181"/>
            <ac:spMk id="8" creationId="{4712B1DB-9FB7-465F-B90B-4BBDDD263C3F}"/>
          </ac:spMkLst>
        </pc:spChg>
        <pc:spChg chg="add mod">
          <ac:chgData name="Kalyanaraman, PadmanabanX" userId="eb09dffb-85e0-43d7-bd4d-84008102a4a8" providerId="ADAL" clId="{5C12B251-D29D-4098-8FE6-76C502E92072}" dt="2021-11-08T07:19:13.240" v="1"/>
          <ac:spMkLst>
            <pc:docMk/>
            <pc:sldMk cId="1542813603" sldId="1181"/>
            <ac:spMk id="9" creationId="{E3ABA39F-5B7B-422F-9B12-500A44533E62}"/>
          </ac:spMkLst>
        </pc:spChg>
        <pc:spChg chg="add mod">
          <ac:chgData name="Kalyanaraman, PadmanabanX" userId="eb09dffb-85e0-43d7-bd4d-84008102a4a8" providerId="ADAL" clId="{5C12B251-D29D-4098-8FE6-76C502E92072}" dt="2021-11-08T07:19:13.240" v="1"/>
          <ac:spMkLst>
            <pc:docMk/>
            <pc:sldMk cId="1542813603" sldId="1181"/>
            <ac:spMk id="10" creationId="{87382C50-D996-4E44-AC19-37103A996DE7}"/>
          </ac:spMkLst>
        </pc:spChg>
        <pc:spChg chg="add mod">
          <ac:chgData name="Kalyanaraman, PadmanabanX" userId="eb09dffb-85e0-43d7-bd4d-84008102a4a8" providerId="ADAL" clId="{5C12B251-D29D-4098-8FE6-76C502E92072}" dt="2021-11-08T07:19:34.597" v="2" actId="1076"/>
          <ac:spMkLst>
            <pc:docMk/>
            <pc:sldMk cId="1542813603" sldId="1181"/>
            <ac:spMk id="11" creationId="{85D1D4BB-AB91-41CA-9EE5-CD43B194EC13}"/>
          </ac:spMkLst>
        </pc:spChg>
        <pc:spChg chg="add mod">
          <ac:chgData name="Kalyanaraman, PadmanabanX" userId="eb09dffb-85e0-43d7-bd4d-84008102a4a8" providerId="ADAL" clId="{5C12B251-D29D-4098-8FE6-76C502E92072}" dt="2021-11-08T07:19:13.240" v="1"/>
          <ac:spMkLst>
            <pc:docMk/>
            <pc:sldMk cId="1542813603" sldId="1181"/>
            <ac:spMk id="12" creationId="{0B4B74E9-1146-4467-814A-5FE4AD9248B0}"/>
          </ac:spMkLst>
        </pc:spChg>
        <pc:spChg chg="add mod">
          <ac:chgData name="Kalyanaraman, PadmanabanX" userId="eb09dffb-85e0-43d7-bd4d-84008102a4a8" providerId="ADAL" clId="{5C12B251-D29D-4098-8FE6-76C502E92072}" dt="2021-11-08T07:19:13.240" v="1"/>
          <ac:spMkLst>
            <pc:docMk/>
            <pc:sldMk cId="1542813603" sldId="1181"/>
            <ac:spMk id="13" creationId="{F443023E-EA73-4757-A72D-A64BBD742624}"/>
          </ac:spMkLst>
        </pc:spChg>
        <pc:spChg chg="add mod">
          <ac:chgData name="Kalyanaraman, PadmanabanX" userId="eb09dffb-85e0-43d7-bd4d-84008102a4a8" providerId="ADAL" clId="{5C12B251-D29D-4098-8FE6-76C502E92072}" dt="2021-11-08T07:19:13.240" v="1"/>
          <ac:spMkLst>
            <pc:docMk/>
            <pc:sldMk cId="1542813603" sldId="1181"/>
            <ac:spMk id="14" creationId="{1BC9DE39-EDE2-40D0-A09F-CD9ACBBB2EF5}"/>
          </ac:spMkLst>
        </pc:spChg>
        <pc:spChg chg="add mod">
          <ac:chgData name="Kalyanaraman, PadmanabanX" userId="eb09dffb-85e0-43d7-bd4d-84008102a4a8" providerId="ADAL" clId="{5C12B251-D29D-4098-8FE6-76C502E92072}" dt="2021-11-08T07:19:13.240" v="1"/>
          <ac:spMkLst>
            <pc:docMk/>
            <pc:sldMk cId="1542813603" sldId="1181"/>
            <ac:spMk id="15" creationId="{910BCB8A-F8CF-4933-A173-2386F6A78D45}"/>
          </ac:spMkLst>
        </pc:spChg>
        <pc:spChg chg="add mod">
          <ac:chgData name="Kalyanaraman, PadmanabanX" userId="eb09dffb-85e0-43d7-bd4d-84008102a4a8" providerId="ADAL" clId="{5C12B251-D29D-4098-8FE6-76C502E92072}" dt="2021-11-08T07:19:13.240" v="1"/>
          <ac:spMkLst>
            <pc:docMk/>
            <pc:sldMk cId="1542813603" sldId="1181"/>
            <ac:spMk id="16" creationId="{40CCDE08-BBD4-4BC2-8C21-DCE4035F7BBC}"/>
          </ac:spMkLst>
        </pc:spChg>
        <pc:spChg chg="add mod">
          <ac:chgData name="Kalyanaraman, PadmanabanX" userId="eb09dffb-85e0-43d7-bd4d-84008102a4a8" providerId="ADAL" clId="{5C12B251-D29D-4098-8FE6-76C502E92072}" dt="2021-11-08T07:19:13.240" v="1"/>
          <ac:spMkLst>
            <pc:docMk/>
            <pc:sldMk cId="1542813603" sldId="1181"/>
            <ac:spMk id="17" creationId="{2F408867-5D8A-41A3-87CC-C34231DF25A0}"/>
          </ac:spMkLst>
        </pc:spChg>
        <pc:spChg chg="mod">
          <ac:chgData name="Kalyanaraman, PadmanabanX" userId="eb09dffb-85e0-43d7-bd4d-84008102a4a8" providerId="ADAL" clId="{5C12B251-D29D-4098-8FE6-76C502E92072}" dt="2021-11-08T07:19:13.240" v="1"/>
          <ac:spMkLst>
            <pc:docMk/>
            <pc:sldMk cId="1542813603" sldId="1181"/>
            <ac:spMk id="19" creationId="{ABF8F956-D6B4-4FC2-B676-53D6C08290FD}"/>
          </ac:spMkLst>
        </pc:spChg>
        <pc:spChg chg="mod">
          <ac:chgData name="Kalyanaraman, PadmanabanX" userId="eb09dffb-85e0-43d7-bd4d-84008102a4a8" providerId="ADAL" clId="{5C12B251-D29D-4098-8FE6-76C502E92072}" dt="2021-11-08T07:19:13.240" v="1"/>
          <ac:spMkLst>
            <pc:docMk/>
            <pc:sldMk cId="1542813603" sldId="1181"/>
            <ac:spMk id="20" creationId="{F6EB6E17-A2B3-4831-8C98-E35F7F06321E}"/>
          </ac:spMkLst>
        </pc:spChg>
        <pc:spChg chg="mod">
          <ac:chgData name="Kalyanaraman, PadmanabanX" userId="eb09dffb-85e0-43d7-bd4d-84008102a4a8" providerId="ADAL" clId="{5C12B251-D29D-4098-8FE6-76C502E92072}" dt="2021-11-08T07:19:13.240" v="1"/>
          <ac:spMkLst>
            <pc:docMk/>
            <pc:sldMk cId="1542813603" sldId="1181"/>
            <ac:spMk id="21" creationId="{858F1332-964C-48F1-B23C-301C0C2FC34C}"/>
          </ac:spMkLst>
        </pc:spChg>
        <pc:spChg chg="mod">
          <ac:chgData name="Kalyanaraman, PadmanabanX" userId="eb09dffb-85e0-43d7-bd4d-84008102a4a8" providerId="ADAL" clId="{5C12B251-D29D-4098-8FE6-76C502E92072}" dt="2021-11-08T07:19:13.240" v="1"/>
          <ac:spMkLst>
            <pc:docMk/>
            <pc:sldMk cId="1542813603" sldId="1181"/>
            <ac:spMk id="22" creationId="{DA08F874-0B04-4AA3-80D3-5EEFE673E7DE}"/>
          </ac:spMkLst>
        </pc:spChg>
        <pc:spChg chg="mod">
          <ac:chgData name="Kalyanaraman, PadmanabanX" userId="eb09dffb-85e0-43d7-bd4d-84008102a4a8" providerId="ADAL" clId="{5C12B251-D29D-4098-8FE6-76C502E92072}" dt="2021-11-08T07:19:13.240" v="1"/>
          <ac:spMkLst>
            <pc:docMk/>
            <pc:sldMk cId="1542813603" sldId="1181"/>
            <ac:spMk id="23" creationId="{8D4CC171-7CF3-4626-8C97-189EC93B893D}"/>
          </ac:spMkLst>
        </pc:spChg>
        <pc:spChg chg="mod">
          <ac:chgData name="Kalyanaraman, PadmanabanX" userId="eb09dffb-85e0-43d7-bd4d-84008102a4a8" providerId="ADAL" clId="{5C12B251-D29D-4098-8FE6-76C502E92072}" dt="2021-11-08T07:19:13.240" v="1"/>
          <ac:spMkLst>
            <pc:docMk/>
            <pc:sldMk cId="1542813603" sldId="1181"/>
            <ac:spMk id="24" creationId="{2013B4C8-BBB6-4E68-A48E-B9A39D927369}"/>
          </ac:spMkLst>
        </pc:spChg>
        <pc:spChg chg="mod">
          <ac:chgData name="Kalyanaraman, PadmanabanX" userId="eb09dffb-85e0-43d7-bd4d-84008102a4a8" providerId="ADAL" clId="{5C12B251-D29D-4098-8FE6-76C502E92072}" dt="2021-11-08T07:19:13.240" v="1"/>
          <ac:spMkLst>
            <pc:docMk/>
            <pc:sldMk cId="1542813603" sldId="1181"/>
            <ac:spMk id="25" creationId="{22274E50-EF41-4774-A935-53E195745175}"/>
          </ac:spMkLst>
        </pc:spChg>
        <pc:spChg chg="mod">
          <ac:chgData name="Kalyanaraman, PadmanabanX" userId="eb09dffb-85e0-43d7-bd4d-84008102a4a8" providerId="ADAL" clId="{5C12B251-D29D-4098-8FE6-76C502E92072}" dt="2021-11-08T07:19:13.240" v="1"/>
          <ac:spMkLst>
            <pc:docMk/>
            <pc:sldMk cId="1542813603" sldId="1181"/>
            <ac:spMk id="26" creationId="{C1930A5E-F487-4976-9A23-F40E2CC96C7E}"/>
          </ac:spMkLst>
        </pc:spChg>
        <pc:spChg chg="mod">
          <ac:chgData name="Kalyanaraman, PadmanabanX" userId="eb09dffb-85e0-43d7-bd4d-84008102a4a8" providerId="ADAL" clId="{5C12B251-D29D-4098-8FE6-76C502E92072}" dt="2021-11-08T07:19:13.240" v="1"/>
          <ac:spMkLst>
            <pc:docMk/>
            <pc:sldMk cId="1542813603" sldId="1181"/>
            <ac:spMk id="27" creationId="{DCAC0995-4AD1-4875-8237-A57A9257751F}"/>
          </ac:spMkLst>
        </pc:spChg>
        <pc:spChg chg="mod">
          <ac:chgData name="Kalyanaraman, PadmanabanX" userId="eb09dffb-85e0-43d7-bd4d-84008102a4a8" providerId="ADAL" clId="{5C12B251-D29D-4098-8FE6-76C502E92072}" dt="2021-11-08T07:19:13.240" v="1"/>
          <ac:spMkLst>
            <pc:docMk/>
            <pc:sldMk cId="1542813603" sldId="1181"/>
            <ac:spMk id="31" creationId="{3BE0C2A2-43EE-4077-9E77-7C4F1AE1878D}"/>
          </ac:spMkLst>
        </pc:spChg>
        <pc:spChg chg="mod">
          <ac:chgData name="Kalyanaraman, PadmanabanX" userId="eb09dffb-85e0-43d7-bd4d-84008102a4a8" providerId="ADAL" clId="{5C12B251-D29D-4098-8FE6-76C502E92072}" dt="2021-11-08T07:19:13.240" v="1"/>
          <ac:spMkLst>
            <pc:docMk/>
            <pc:sldMk cId="1542813603" sldId="1181"/>
            <ac:spMk id="32" creationId="{6807E5AB-4A15-472C-A3B9-9BCD0B536AD8}"/>
          </ac:spMkLst>
        </pc:spChg>
        <pc:spChg chg="mod">
          <ac:chgData name="Kalyanaraman, PadmanabanX" userId="eb09dffb-85e0-43d7-bd4d-84008102a4a8" providerId="ADAL" clId="{5C12B251-D29D-4098-8FE6-76C502E92072}" dt="2021-11-08T07:19:13.240" v="1"/>
          <ac:spMkLst>
            <pc:docMk/>
            <pc:sldMk cId="1542813603" sldId="1181"/>
            <ac:spMk id="33" creationId="{3A6C3D0D-C4EB-40DE-9C64-AF6ECD4561F4}"/>
          </ac:spMkLst>
        </pc:spChg>
        <pc:spChg chg="mod">
          <ac:chgData name="Kalyanaraman, PadmanabanX" userId="eb09dffb-85e0-43d7-bd4d-84008102a4a8" providerId="ADAL" clId="{5C12B251-D29D-4098-8FE6-76C502E92072}" dt="2021-11-08T07:19:13.240" v="1"/>
          <ac:spMkLst>
            <pc:docMk/>
            <pc:sldMk cId="1542813603" sldId="1181"/>
            <ac:spMk id="34" creationId="{2B803AF4-E267-4141-A892-3B9011656A3C}"/>
          </ac:spMkLst>
        </pc:spChg>
        <pc:spChg chg="mod">
          <ac:chgData name="Kalyanaraman, PadmanabanX" userId="eb09dffb-85e0-43d7-bd4d-84008102a4a8" providerId="ADAL" clId="{5C12B251-D29D-4098-8FE6-76C502E92072}" dt="2021-11-08T07:19:13.240" v="1"/>
          <ac:spMkLst>
            <pc:docMk/>
            <pc:sldMk cId="1542813603" sldId="1181"/>
            <ac:spMk id="35" creationId="{0A39D76D-E26C-45C5-AFAF-ABA5AC1B4039}"/>
          </ac:spMkLst>
        </pc:spChg>
        <pc:spChg chg="mod">
          <ac:chgData name="Kalyanaraman, PadmanabanX" userId="eb09dffb-85e0-43d7-bd4d-84008102a4a8" providerId="ADAL" clId="{5C12B251-D29D-4098-8FE6-76C502E92072}" dt="2021-11-08T07:19:13.240" v="1"/>
          <ac:spMkLst>
            <pc:docMk/>
            <pc:sldMk cId="1542813603" sldId="1181"/>
            <ac:spMk id="37" creationId="{72DEC65F-C6F1-44E7-AAF0-7E8D3C535737}"/>
          </ac:spMkLst>
        </pc:spChg>
        <pc:spChg chg="mod">
          <ac:chgData name="Kalyanaraman, PadmanabanX" userId="eb09dffb-85e0-43d7-bd4d-84008102a4a8" providerId="ADAL" clId="{5C12B251-D29D-4098-8FE6-76C502E92072}" dt="2021-11-08T07:19:13.240" v="1"/>
          <ac:spMkLst>
            <pc:docMk/>
            <pc:sldMk cId="1542813603" sldId="1181"/>
            <ac:spMk id="39" creationId="{13E8CA9C-2E45-47D8-8C47-AF5DAF78E6A3}"/>
          </ac:spMkLst>
        </pc:spChg>
        <pc:spChg chg="mod">
          <ac:chgData name="Kalyanaraman, PadmanabanX" userId="eb09dffb-85e0-43d7-bd4d-84008102a4a8" providerId="ADAL" clId="{5C12B251-D29D-4098-8FE6-76C502E92072}" dt="2021-11-08T07:19:13.240" v="1"/>
          <ac:spMkLst>
            <pc:docMk/>
            <pc:sldMk cId="1542813603" sldId="1181"/>
            <ac:spMk id="40" creationId="{811F1A1A-2672-4124-AB97-0C537D69E2A5}"/>
          </ac:spMkLst>
        </pc:spChg>
        <pc:spChg chg="mod">
          <ac:chgData name="Kalyanaraman, PadmanabanX" userId="eb09dffb-85e0-43d7-bd4d-84008102a4a8" providerId="ADAL" clId="{5C12B251-D29D-4098-8FE6-76C502E92072}" dt="2021-11-08T07:19:13.240" v="1"/>
          <ac:spMkLst>
            <pc:docMk/>
            <pc:sldMk cId="1542813603" sldId="1181"/>
            <ac:spMk id="41" creationId="{C5BBF4AF-27A4-462C-BC8A-2C478186D540}"/>
          </ac:spMkLst>
        </pc:spChg>
        <pc:spChg chg="mod">
          <ac:chgData name="Kalyanaraman, PadmanabanX" userId="eb09dffb-85e0-43d7-bd4d-84008102a4a8" providerId="ADAL" clId="{5C12B251-D29D-4098-8FE6-76C502E92072}" dt="2021-11-08T07:19:13.240" v="1"/>
          <ac:spMkLst>
            <pc:docMk/>
            <pc:sldMk cId="1542813603" sldId="1181"/>
            <ac:spMk id="42" creationId="{940959E7-A639-43B5-9C62-385F6F7A3A54}"/>
          </ac:spMkLst>
        </pc:spChg>
        <pc:spChg chg="mod">
          <ac:chgData name="Kalyanaraman, PadmanabanX" userId="eb09dffb-85e0-43d7-bd4d-84008102a4a8" providerId="ADAL" clId="{5C12B251-D29D-4098-8FE6-76C502E92072}" dt="2021-11-08T07:19:13.240" v="1"/>
          <ac:spMkLst>
            <pc:docMk/>
            <pc:sldMk cId="1542813603" sldId="1181"/>
            <ac:spMk id="44" creationId="{F758D191-2759-4D33-A987-EC65ADC24EDF}"/>
          </ac:spMkLst>
        </pc:spChg>
        <pc:spChg chg="mod">
          <ac:chgData name="Kalyanaraman, PadmanabanX" userId="eb09dffb-85e0-43d7-bd4d-84008102a4a8" providerId="ADAL" clId="{5C12B251-D29D-4098-8FE6-76C502E92072}" dt="2021-11-08T07:19:13.240" v="1"/>
          <ac:spMkLst>
            <pc:docMk/>
            <pc:sldMk cId="1542813603" sldId="1181"/>
            <ac:spMk id="45" creationId="{4ADAD147-E5B8-4788-9C9B-9E8E7E57D14B}"/>
          </ac:spMkLst>
        </pc:spChg>
        <pc:spChg chg="mod">
          <ac:chgData name="Kalyanaraman, PadmanabanX" userId="eb09dffb-85e0-43d7-bd4d-84008102a4a8" providerId="ADAL" clId="{5C12B251-D29D-4098-8FE6-76C502E92072}" dt="2021-11-08T07:19:13.240" v="1"/>
          <ac:spMkLst>
            <pc:docMk/>
            <pc:sldMk cId="1542813603" sldId="1181"/>
            <ac:spMk id="46" creationId="{5028BA5E-48F5-415D-A6D8-6759713C0A6B}"/>
          </ac:spMkLst>
        </pc:spChg>
        <pc:grpChg chg="add mod">
          <ac:chgData name="Kalyanaraman, PadmanabanX" userId="eb09dffb-85e0-43d7-bd4d-84008102a4a8" providerId="ADAL" clId="{5C12B251-D29D-4098-8FE6-76C502E92072}" dt="2021-11-08T07:19:13.240" v="1"/>
          <ac:grpSpMkLst>
            <pc:docMk/>
            <pc:sldMk cId="1542813603" sldId="1181"/>
            <ac:grpSpMk id="18" creationId="{5BF602EE-19A9-4C1D-94E5-0F13035C108F}"/>
          </ac:grpSpMkLst>
        </pc:grpChg>
        <pc:grpChg chg="add mod">
          <ac:chgData name="Kalyanaraman, PadmanabanX" userId="eb09dffb-85e0-43d7-bd4d-84008102a4a8" providerId="ADAL" clId="{5C12B251-D29D-4098-8FE6-76C502E92072}" dt="2021-11-08T07:19:13.240" v="1"/>
          <ac:grpSpMkLst>
            <pc:docMk/>
            <pc:sldMk cId="1542813603" sldId="1181"/>
            <ac:grpSpMk id="36" creationId="{B3574AAA-3344-4657-B8AE-0368D3C59C5F}"/>
          </ac:grpSpMkLst>
        </pc:grpChg>
        <pc:grpChg chg="mod">
          <ac:chgData name="Kalyanaraman, PadmanabanX" userId="eb09dffb-85e0-43d7-bd4d-84008102a4a8" providerId="ADAL" clId="{5C12B251-D29D-4098-8FE6-76C502E92072}" dt="2021-11-08T07:19:13.240" v="1"/>
          <ac:grpSpMkLst>
            <pc:docMk/>
            <pc:sldMk cId="1542813603" sldId="1181"/>
            <ac:grpSpMk id="38" creationId="{5C739636-D5A2-4320-ACF3-B2CE8DE1C6BD}"/>
          </ac:grpSpMkLst>
        </pc:grpChg>
        <pc:cxnChg chg="mod">
          <ac:chgData name="Kalyanaraman, PadmanabanX" userId="eb09dffb-85e0-43d7-bd4d-84008102a4a8" providerId="ADAL" clId="{5C12B251-D29D-4098-8FE6-76C502E92072}" dt="2021-11-08T07:19:13.240" v="1"/>
          <ac:cxnSpMkLst>
            <pc:docMk/>
            <pc:sldMk cId="1542813603" sldId="1181"/>
            <ac:cxnSpMk id="28" creationId="{3F4A2E38-979E-426D-AA1A-F0427E3B4C48}"/>
          </ac:cxnSpMkLst>
        </pc:cxnChg>
        <pc:cxnChg chg="mod">
          <ac:chgData name="Kalyanaraman, PadmanabanX" userId="eb09dffb-85e0-43d7-bd4d-84008102a4a8" providerId="ADAL" clId="{5C12B251-D29D-4098-8FE6-76C502E92072}" dt="2021-11-08T07:19:13.240" v="1"/>
          <ac:cxnSpMkLst>
            <pc:docMk/>
            <pc:sldMk cId="1542813603" sldId="1181"/>
            <ac:cxnSpMk id="29" creationId="{7F27C412-D810-4F53-B1AD-2204CEFB7778}"/>
          </ac:cxnSpMkLst>
        </pc:cxnChg>
        <pc:cxnChg chg="mod">
          <ac:chgData name="Kalyanaraman, PadmanabanX" userId="eb09dffb-85e0-43d7-bd4d-84008102a4a8" providerId="ADAL" clId="{5C12B251-D29D-4098-8FE6-76C502E92072}" dt="2021-11-08T07:19:13.240" v="1"/>
          <ac:cxnSpMkLst>
            <pc:docMk/>
            <pc:sldMk cId="1542813603" sldId="1181"/>
            <ac:cxnSpMk id="30" creationId="{0CEF28CC-7729-43E2-84B8-5B37D75D454C}"/>
          </ac:cxnSpMkLst>
        </pc:cxnChg>
        <pc:cxnChg chg="mod">
          <ac:chgData name="Kalyanaraman, PadmanabanX" userId="eb09dffb-85e0-43d7-bd4d-84008102a4a8" providerId="ADAL" clId="{5C12B251-D29D-4098-8FE6-76C502E92072}" dt="2021-11-08T07:19:13.240" v="1"/>
          <ac:cxnSpMkLst>
            <pc:docMk/>
            <pc:sldMk cId="1542813603" sldId="1181"/>
            <ac:cxnSpMk id="43" creationId="{24620E54-196E-4C66-942B-63D965274C71}"/>
          </ac:cxnSpMkLst>
        </pc:cxnChg>
      </pc:sldChg>
      <pc:sldChg chg="new del">
        <pc:chgData name="Kalyanaraman, PadmanabanX" userId="eb09dffb-85e0-43d7-bd4d-84008102a4a8" providerId="ADAL" clId="{5C12B251-D29D-4098-8FE6-76C502E92072}" dt="2021-11-08T07:22:25.926" v="6" actId="2696"/>
        <pc:sldMkLst>
          <pc:docMk/>
          <pc:sldMk cId="430469241" sldId="1182"/>
        </pc:sldMkLst>
      </pc:sldChg>
      <pc:sldChg chg="addSp modSp new mod">
        <pc:chgData name="Kalyanaraman, PadmanabanX" userId="eb09dffb-85e0-43d7-bd4d-84008102a4a8" providerId="ADAL" clId="{5C12B251-D29D-4098-8FE6-76C502E92072}" dt="2021-11-08T07:23:27.865" v="11" actId="6549"/>
        <pc:sldMkLst>
          <pc:docMk/>
          <pc:sldMk cId="861674452" sldId="1182"/>
        </pc:sldMkLst>
        <pc:spChg chg="add mod">
          <ac:chgData name="Kalyanaraman, PadmanabanX" userId="eb09dffb-85e0-43d7-bd4d-84008102a4a8" providerId="ADAL" clId="{5C12B251-D29D-4098-8FE6-76C502E92072}" dt="2021-11-08T07:22:50.229" v="9" actId="14100"/>
          <ac:spMkLst>
            <pc:docMk/>
            <pc:sldMk cId="861674452" sldId="1182"/>
            <ac:spMk id="4" creationId="{9489E0A7-03ED-44E4-9F7A-237321034365}"/>
          </ac:spMkLst>
        </pc:spChg>
        <pc:spChg chg="add mod">
          <ac:chgData name="Kalyanaraman, PadmanabanX" userId="eb09dffb-85e0-43d7-bd4d-84008102a4a8" providerId="ADAL" clId="{5C12B251-D29D-4098-8FE6-76C502E92072}" dt="2021-11-08T07:22:55.509" v="10" actId="207"/>
          <ac:spMkLst>
            <pc:docMk/>
            <pc:sldMk cId="861674452" sldId="1182"/>
            <ac:spMk id="5" creationId="{FC27992F-C7FB-4CDA-AF7F-01A446FB5B4C}"/>
          </ac:spMkLst>
        </pc:spChg>
        <pc:spChg chg="add mod">
          <ac:chgData name="Kalyanaraman, PadmanabanX" userId="eb09dffb-85e0-43d7-bd4d-84008102a4a8" providerId="ADAL" clId="{5C12B251-D29D-4098-8FE6-76C502E92072}" dt="2021-11-08T07:22:50.229" v="9" actId="14100"/>
          <ac:spMkLst>
            <pc:docMk/>
            <pc:sldMk cId="861674452" sldId="1182"/>
            <ac:spMk id="6" creationId="{EA5EFEA1-B56C-48E5-B9F9-84980AE875A9}"/>
          </ac:spMkLst>
        </pc:spChg>
        <pc:spChg chg="add mod">
          <ac:chgData name="Kalyanaraman, PadmanabanX" userId="eb09dffb-85e0-43d7-bd4d-84008102a4a8" providerId="ADAL" clId="{5C12B251-D29D-4098-8FE6-76C502E92072}" dt="2021-11-08T07:22:50.229" v="9" actId="14100"/>
          <ac:spMkLst>
            <pc:docMk/>
            <pc:sldMk cId="861674452" sldId="1182"/>
            <ac:spMk id="7" creationId="{76A0FCE9-330A-49AE-844E-A9148F86C89F}"/>
          </ac:spMkLst>
        </pc:spChg>
        <pc:spChg chg="add mod">
          <ac:chgData name="Kalyanaraman, PadmanabanX" userId="eb09dffb-85e0-43d7-bd4d-84008102a4a8" providerId="ADAL" clId="{5C12B251-D29D-4098-8FE6-76C502E92072}" dt="2021-11-08T07:22:50.229" v="9" actId="14100"/>
          <ac:spMkLst>
            <pc:docMk/>
            <pc:sldMk cId="861674452" sldId="1182"/>
            <ac:spMk id="8" creationId="{1D483316-27E7-4990-85DC-1171AD79EB7D}"/>
          </ac:spMkLst>
        </pc:spChg>
        <pc:spChg chg="add mod">
          <ac:chgData name="Kalyanaraman, PadmanabanX" userId="eb09dffb-85e0-43d7-bd4d-84008102a4a8" providerId="ADAL" clId="{5C12B251-D29D-4098-8FE6-76C502E92072}" dt="2021-11-08T07:23:27.865" v="11" actId="6549"/>
          <ac:spMkLst>
            <pc:docMk/>
            <pc:sldMk cId="861674452" sldId="1182"/>
            <ac:spMk id="9" creationId="{4BC7B060-94D6-4145-A4AB-FF22EF05DFE2}"/>
          </ac:spMkLst>
        </pc:spChg>
      </pc:sldChg>
      <pc:sldChg chg="addSp delSp modSp new mod">
        <pc:chgData name="Kalyanaraman, PadmanabanX" userId="eb09dffb-85e0-43d7-bd4d-84008102a4a8" providerId="ADAL" clId="{5C12B251-D29D-4098-8FE6-76C502E92072}" dt="2021-11-08T08:54:52.888" v="114" actId="20577"/>
        <pc:sldMkLst>
          <pc:docMk/>
          <pc:sldMk cId="583044780" sldId="1183"/>
        </pc:sldMkLst>
        <pc:spChg chg="mod">
          <ac:chgData name="Kalyanaraman, PadmanabanX" userId="eb09dffb-85e0-43d7-bd4d-84008102a4a8" providerId="ADAL" clId="{5C12B251-D29D-4098-8FE6-76C502E92072}" dt="2021-11-08T08:54:52.888" v="114" actId="20577"/>
          <ac:spMkLst>
            <pc:docMk/>
            <pc:sldMk cId="583044780" sldId="1183"/>
            <ac:spMk id="2" creationId="{A31B8405-DCF5-4D8A-A3CD-2EBAE3FE35C1}"/>
          </ac:spMkLst>
        </pc:spChg>
        <pc:spChg chg="del">
          <ac:chgData name="Kalyanaraman, PadmanabanX" userId="eb09dffb-85e0-43d7-bd4d-84008102a4a8" providerId="ADAL" clId="{5C12B251-D29D-4098-8FE6-76C502E92072}" dt="2021-11-08T08:06:28.620" v="13" actId="22"/>
          <ac:spMkLst>
            <pc:docMk/>
            <pc:sldMk cId="583044780" sldId="1183"/>
            <ac:spMk id="3" creationId="{C3CDBD1A-9B5E-4E60-9FCC-9F771E14DDD0}"/>
          </ac:spMkLst>
        </pc:spChg>
        <pc:spChg chg="add mod">
          <ac:chgData name="Kalyanaraman, PadmanabanX" userId="eb09dffb-85e0-43d7-bd4d-84008102a4a8" providerId="ADAL" clId="{5C12B251-D29D-4098-8FE6-76C502E92072}" dt="2021-11-08T08:13:10.663" v="63" actId="1076"/>
          <ac:spMkLst>
            <pc:docMk/>
            <pc:sldMk cId="583044780" sldId="1183"/>
            <ac:spMk id="8" creationId="{B2596EB5-79B0-4A1E-BAB4-5C790E1BD354}"/>
          </ac:spMkLst>
        </pc:spChg>
        <pc:spChg chg="add del mod">
          <ac:chgData name="Kalyanaraman, PadmanabanX" userId="eb09dffb-85e0-43d7-bd4d-84008102a4a8" providerId="ADAL" clId="{5C12B251-D29D-4098-8FE6-76C502E92072}" dt="2021-11-08T08:53:39.786" v="102" actId="21"/>
          <ac:spMkLst>
            <pc:docMk/>
            <pc:sldMk cId="583044780" sldId="1183"/>
            <ac:spMk id="12" creationId="{404982B6-CEFE-4869-BB07-1FF5ECC1A313}"/>
          </ac:spMkLst>
        </pc:spChg>
        <pc:spChg chg="add del mod">
          <ac:chgData name="Kalyanaraman, PadmanabanX" userId="eb09dffb-85e0-43d7-bd4d-84008102a4a8" providerId="ADAL" clId="{5C12B251-D29D-4098-8FE6-76C502E92072}" dt="2021-11-08T08:53:56.005" v="105" actId="22"/>
          <ac:spMkLst>
            <pc:docMk/>
            <pc:sldMk cId="583044780" sldId="1183"/>
            <ac:spMk id="14" creationId="{17EC5D16-092C-4B1C-B488-00989748AFF3}"/>
          </ac:spMkLst>
        </pc:spChg>
        <pc:picChg chg="add del mod ord">
          <ac:chgData name="Kalyanaraman, PadmanabanX" userId="eb09dffb-85e0-43d7-bd4d-84008102a4a8" providerId="ADAL" clId="{5C12B251-D29D-4098-8FE6-76C502E92072}" dt="2021-11-08T08:53:47.233" v="104" actId="21"/>
          <ac:picMkLst>
            <pc:docMk/>
            <pc:sldMk cId="583044780" sldId="1183"/>
            <ac:picMk id="5" creationId="{5C58E755-8C0E-41FB-9910-DD5D4B2A573D}"/>
          </ac:picMkLst>
        </pc:picChg>
        <pc:picChg chg="add mod">
          <ac:chgData name="Kalyanaraman, PadmanabanX" userId="eb09dffb-85e0-43d7-bd4d-84008102a4a8" providerId="ADAL" clId="{5C12B251-D29D-4098-8FE6-76C502E92072}" dt="2021-11-08T08:12:41.485" v="52" actId="1076"/>
          <ac:picMkLst>
            <pc:docMk/>
            <pc:sldMk cId="583044780" sldId="1183"/>
            <ac:picMk id="7" creationId="{FBDBB90C-E175-4D18-84E2-F5ECB0DD192F}"/>
          </ac:picMkLst>
        </pc:picChg>
        <pc:picChg chg="add del">
          <ac:chgData name="Kalyanaraman, PadmanabanX" userId="eb09dffb-85e0-43d7-bd4d-84008102a4a8" providerId="ADAL" clId="{5C12B251-D29D-4098-8FE6-76C502E92072}" dt="2021-11-08T08:53:41.189" v="103" actId="22"/>
          <ac:picMkLst>
            <pc:docMk/>
            <pc:sldMk cId="583044780" sldId="1183"/>
            <ac:picMk id="10" creationId="{BCA421A4-0CA8-4386-8258-318876F6BCB7}"/>
          </ac:picMkLst>
        </pc:picChg>
        <pc:picChg chg="add mod ord">
          <ac:chgData name="Kalyanaraman, PadmanabanX" userId="eb09dffb-85e0-43d7-bd4d-84008102a4a8" providerId="ADAL" clId="{5C12B251-D29D-4098-8FE6-76C502E92072}" dt="2021-11-08T08:54:05.097" v="106" actId="1076"/>
          <ac:picMkLst>
            <pc:docMk/>
            <pc:sldMk cId="583044780" sldId="1183"/>
            <ac:picMk id="16" creationId="{40767729-7F73-42F5-B062-2966E60414EC}"/>
          </ac:picMkLst>
        </pc:picChg>
      </pc:sldChg>
      <pc:sldChg chg="addSp delSp modSp new mod">
        <pc:chgData name="Kalyanaraman, PadmanabanX" userId="eb09dffb-85e0-43d7-bd4d-84008102a4a8" providerId="ADAL" clId="{5C12B251-D29D-4098-8FE6-76C502E92072}" dt="2021-11-10T01:30:56.526" v="1581" actId="14100"/>
        <pc:sldMkLst>
          <pc:docMk/>
          <pc:sldMk cId="3141217558" sldId="1184"/>
        </pc:sldMkLst>
        <pc:spChg chg="mod">
          <ac:chgData name="Kalyanaraman, PadmanabanX" userId="eb09dffb-85e0-43d7-bd4d-84008102a4a8" providerId="ADAL" clId="{5C12B251-D29D-4098-8FE6-76C502E92072}" dt="2021-11-10T01:30:53.748" v="1580" actId="1076"/>
          <ac:spMkLst>
            <pc:docMk/>
            <pc:sldMk cId="3141217558" sldId="1184"/>
            <ac:spMk id="2" creationId="{7650E7B8-A18C-41D1-A9FB-7BD71B328101}"/>
          </ac:spMkLst>
        </pc:spChg>
        <pc:spChg chg="del">
          <ac:chgData name="Kalyanaraman, PadmanabanX" userId="eb09dffb-85e0-43d7-bd4d-84008102a4a8" providerId="ADAL" clId="{5C12B251-D29D-4098-8FE6-76C502E92072}" dt="2021-11-08T08:26:09.051" v="66" actId="22"/>
          <ac:spMkLst>
            <pc:docMk/>
            <pc:sldMk cId="3141217558" sldId="1184"/>
            <ac:spMk id="3" creationId="{B48A4DB8-8312-44E2-9370-B4629D00A0AA}"/>
          </ac:spMkLst>
        </pc:spChg>
        <pc:spChg chg="add del mod">
          <ac:chgData name="Kalyanaraman, PadmanabanX" userId="eb09dffb-85e0-43d7-bd4d-84008102a4a8" providerId="ADAL" clId="{5C12B251-D29D-4098-8FE6-76C502E92072}" dt="2021-11-10T01:30:04.777" v="1567" actId="22"/>
          <ac:spMkLst>
            <pc:docMk/>
            <pc:sldMk cId="3141217558" sldId="1184"/>
            <ac:spMk id="4" creationId="{C5EA7989-F7A1-421C-8DC2-A3404EA9BCB4}"/>
          </ac:spMkLst>
        </pc:spChg>
        <pc:spChg chg="add mod">
          <ac:chgData name="Kalyanaraman, PadmanabanX" userId="eb09dffb-85e0-43d7-bd4d-84008102a4a8" providerId="ADAL" clId="{5C12B251-D29D-4098-8FE6-76C502E92072}" dt="2021-11-10T01:30:32.181" v="1574" actId="1076"/>
          <ac:spMkLst>
            <pc:docMk/>
            <pc:sldMk cId="3141217558" sldId="1184"/>
            <ac:spMk id="8" creationId="{507968B2-745D-4BF7-A20C-075871743B3E}"/>
          </ac:spMkLst>
        </pc:spChg>
        <pc:picChg chg="add del mod ord">
          <ac:chgData name="Kalyanaraman, PadmanabanX" userId="eb09dffb-85e0-43d7-bd4d-84008102a4a8" providerId="ADAL" clId="{5C12B251-D29D-4098-8FE6-76C502E92072}" dt="2021-11-10T01:29:58.550" v="1566" actId="21"/>
          <ac:picMkLst>
            <pc:docMk/>
            <pc:sldMk cId="3141217558" sldId="1184"/>
            <ac:picMk id="5" creationId="{3DE80A08-7C3D-40A9-B8E7-D75FE87551A8}"/>
          </ac:picMkLst>
        </pc:picChg>
        <pc:picChg chg="add mod">
          <ac:chgData name="Kalyanaraman, PadmanabanX" userId="eb09dffb-85e0-43d7-bd4d-84008102a4a8" providerId="ADAL" clId="{5C12B251-D29D-4098-8FE6-76C502E92072}" dt="2021-11-08T08:29:31.836" v="72" actId="1076"/>
          <ac:picMkLst>
            <pc:docMk/>
            <pc:sldMk cId="3141217558" sldId="1184"/>
            <ac:picMk id="7" creationId="{1B36A6A4-0944-425E-8C7A-D4979B8CD4E3}"/>
          </ac:picMkLst>
        </pc:picChg>
        <pc:picChg chg="add mod ord">
          <ac:chgData name="Kalyanaraman, PadmanabanX" userId="eb09dffb-85e0-43d7-bd4d-84008102a4a8" providerId="ADAL" clId="{5C12B251-D29D-4098-8FE6-76C502E92072}" dt="2021-11-10T01:30:56.526" v="1581" actId="14100"/>
          <ac:picMkLst>
            <pc:docMk/>
            <pc:sldMk cId="3141217558" sldId="1184"/>
            <ac:picMk id="9" creationId="{14A3D29C-F665-4C3C-B33F-6888A4170949}"/>
          </ac:picMkLst>
        </pc:picChg>
      </pc:sldChg>
      <pc:sldChg chg="addSp delSp modSp new mod">
        <pc:chgData name="Kalyanaraman, PadmanabanX" userId="eb09dffb-85e0-43d7-bd4d-84008102a4a8" providerId="ADAL" clId="{5C12B251-D29D-4098-8FE6-76C502E92072}" dt="2021-11-08T08:55:21.349" v="116" actId="1076"/>
        <pc:sldMkLst>
          <pc:docMk/>
          <pc:sldMk cId="2770493466" sldId="1185"/>
        </pc:sldMkLst>
        <pc:spChg chg="mod">
          <ac:chgData name="Kalyanaraman, PadmanabanX" userId="eb09dffb-85e0-43d7-bd4d-84008102a4a8" providerId="ADAL" clId="{5C12B251-D29D-4098-8FE6-76C502E92072}" dt="2021-11-08T08:54:30.225" v="111" actId="6549"/>
          <ac:spMkLst>
            <pc:docMk/>
            <pc:sldMk cId="2770493466" sldId="1185"/>
            <ac:spMk id="2" creationId="{5ABD800D-5751-4E1A-922F-E505FD8454E3}"/>
          </ac:spMkLst>
        </pc:spChg>
        <pc:spChg chg="del">
          <ac:chgData name="Kalyanaraman, PadmanabanX" userId="eb09dffb-85e0-43d7-bd4d-84008102a4a8" providerId="ADAL" clId="{5C12B251-D29D-4098-8FE6-76C502E92072}" dt="2021-11-08T08:46:53.065" v="81" actId="22"/>
          <ac:spMkLst>
            <pc:docMk/>
            <pc:sldMk cId="2770493466" sldId="1185"/>
            <ac:spMk id="3" creationId="{0DF5404B-D0AE-4DC4-814E-8242A508EDCE}"/>
          </ac:spMkLst>
        </pc:spChg>
        <pc:spChg chg="add mod">
          <ac:chgData name="Kalyanaraman, PadmanabanX" userId="eb09dffb-85e0-43d7-bd4d-84008102a4a8" providerId="ADAL" clId="{5C12B251-D29D-4098-8FE6-76C502E92072}" dt="2021-11-08T08:55:18.026" v="115" actId="1076"/>
          <ac:spMkLst>
            <pc:docMk/>
            <pc:sldMk cId="2770493466" sldId="1185"/>
            <ac:spMk id="8" creationId="{70733E6A-4BC6-4BDE-BBAA-9B8B0AD7586D}"/>
          </ac:spMkLst>
        </pc:spChg>
        <pc:picChg chg="add mod ord">
          <ac:chgData name="Kalyanaraman, PadmanabanX" userId="eb09dffb-85e0-43d7-bd4d-84008102a4a8" providerId="ADAL" clId="{5C12B251-D29D-4098-8FE6-76C502E92072}" dt="2021-11-08T08:49:44.812" v="89" actId="1076"/>
          <ac:picMkLst>
            <pc:docMk/>
            <pc:sldMk cId="2770493466" sldId="1185"/>
            <ac:picMk id="5" creationId="{0F039661-9553-4ADB-964C-BA93BC408F4C}"/>
          </ac:picMkLst>
        </pc:picChg>
        <pc:picChg chg="add mod">
          <ac:chgData name="Kalyanaraman, PadmanabanX" userId="eb09dffb-85e0-43d7-bd4d-84008102a4a8" providerId="ADAL" clId="{5C12B251-D29D-4098-8FE6-76C502E92072}" dt="2021-11-08T08:55:21.349" v="116" actId="1076"/>
          <ac:picMkLst>
            <pc:docMk/>
            <pc:sldMk cId="2770493466" sldId="1185"/>
            <ac:picMk id="7" creationId="{750DE08F-DB35-47FC-8E96-6A5316F76A8E}"/>
          </ac:picMkLst>
        </pc:picChg>
      </pc:sldChg>
      <pc:sldChg chg="addSp delSp modSp new mod">
        <pc:chgData name="Kalyanaraman, PadmanabanX" userId="eb09dffb-85e0-43d7-bd4d-84008102a4a8" providerId="ADAL" clId="{5C12B251-D29D-4098-8FE6-76C502E92072}" dt="2021-11-08T11:23:20.429" v="245" actId="14100"/>
        <pc:sldMkLst>
          <pc:docMk/>
          <pc:sldMk cId="3264994914" sldId="1186"/>
        </pc:sldMkLst>
        <pc:spChg chg="mod">
          <ac:chgData name="Kalyanaraman, PadmanabanX" userId="eb09dffb-85e0-43d7-bd4d-84008102a4a8" providerId="ADAL" clId="{5C12B251-D29D-4098-8FE6-76C502E92072}" dt="2021-11-08T11:23:08.373" v="240" actId="1076"/>
          <ac:spMkLst>
            <pc:docMk/>
            <pc:sldMk cId="3264994914" sldId="1186"/>
            <ac:spMk id="2" creationId="{4D5FFB26-8D49-4BFE-9395-920E7C5BE01E}"/>
          </ac:spMkLst>
        </pc:spChg>
        <pc:spChg chg="del">
          <ac:chgData name="Kalyanaraman, PadmanabanX" userId="eb09dffb-85e0-43d7-bd4d-84008102a4a8" providerId="ADAL" clId="{5C12B251-D29D-4098-8FE6-76C502E92072}" dt="2021-11-08T11:22:55.981" v="238" actId="22"/>
          <ac:spMkLst>
            <pc:docMk/>
            <pc:sldMk cId="3264994914" sldId="1186"/>
            <ac:spMk id="3" creationId="{EC8EDF6D-98CC-4CD9-81EA-CAEE4949ABAF}"/>
          </ac:spMkLst>
        </pc:spChg>
        <pc:picChg chg="add mod ord">
          <ac:chgData name="Kalyanaraman, PadmanabanX" userId="eb09dffb-85e0-43d7-bd4d-84008102a4a8" providerId="ADAL" clId="{5C12B251-D29D-4098-8FE6-76C502E92072}" dt="2021-11-08T11:23:20.429" v="245" actId="14100"/>
          <ac:picMkLst>
            <pc:docMk/>
            <pc:sldMk cId="3264994914" sldId="1186"/>
            <ac:picMk id="5" creationId="{86D84A3C-2976-4AB1-99C0-294F108A3B98}"/>
          </ac:picMkLst>
        </pc:picChg>
      </pc:sldChg>
      <pc:sldChg chg="modSp new mod">
        <pc:chgData name="Kalyanaraman, PadmanabanX" userId="eb09dffb-85e0-43d7-bd4d-84008102a4a8" providerId="ADAL" clId="{5C12B251-D29D-4098-8FE6-76C502E92072}" dt="2021-11-08T12:18:49.092" v="304" actId="20577"/>
        <pc:sldMkLst>
          <pc:docMk/>
          <pc:sldMk cId="2255400375" sldId="1187"/>
        </pc:sldMkLst>
        <pc:spChg chg="mod">
          <ac:chgData name="Kalyanaraman, PadmanabanX" userId="eb09dffb-85e0-43d7-bd4d-84008102a4a8" providerId="ADAL" clId="{5C12B251-D29D-4098-8FE6-76C502E92072}" dt="2021-11-08T12:18:14.685" v="289" actId="207"/>
          <ac:spMkLst>
            <pc:docMk/>
            <pc:sldMk cId="2255400375" sldId="1187"/>
            <ac:spMk id="2" creationId="{8191D9F7-CE1F-4C91-A976-21BDE8E6AE92}"/>
          </ac:spMkLst>
        </pc:spChg>
        <pc:spChg chg="mod">
          <ac:chgData name="Kalyanaraman, PadmanabanX" userId="eb09dffb-85e0-43d7-bd4d-84008102a4a8" providerId="ADAL" clId="{5C12B251-D29D-4098-8FE6-76C502E92072}" dt="2021-11-08T12:18:49.092" v="304" actId="20577"/>
          <ac:spMkLst>
            <pc:docMk/>
            <pc:sldMk cId="2255400375" sldId="1187"/>
            <ac:spMk id="3" creationId="{D1866057-EB53-4600-B97A-A398B0C43FF8}"/>
          </ac:spMkLst>
        </pc:spChg>
      </pc:sldChg>
      <pc:sldChg chg="addSp delSp modSp new mod modTransition modClrScheme chgLayout">
        <pc:chgData name="Kalyanaraman, PadmanabanX" userId="eb09dffb-85e0-43d7-bd4d-84008102a4a8" providerId="ADAL" clId="{5C12B251-D29D-4098-8FE6-76C502E92072}" dt="2021-11-08T12:24:02.142" v="320" actId="1076"/>
        <pc:sldMkLst>
          <pc:docMk/>
          <pc:sldMk cId="2994260535" sldId="1188"/>
        </pc:sldMkLst>
        <pc:spChg chg="del">
          <ac:chgData name="Kalyanaraman, PadmanabanX" userId="eb09dffb-85e0-43d7-bd4d-84008102a4a8" providerId="ADAL" clId="{5C12B251-D29D-4098-8FE6-76C502E92072}" dt="2021-11-08T12:21:08.298" v="308" actId="26606"/>
          <ac:spMkLst>
            <pc:docMk/>
            <pc:sldMk cId="2994260535" sldId="1188"/>
            <ac:spMk id="2" creationId="{C5FF4C75-0A57-4442-8A48-629286F4D1FE}"/>
          </ac:spMkLst>
        </pc:spChg>
        <pc:spChg chg="del">
          <ac:chgData name="Kalyanaraman, PadmanabanX" userId="eb09dffb-85e0-43d7-bd4d-84008102a4a8" providerId="ADAL" clId="{5C12B251-D29D-4098-8FE6-76C502E92072}" dt="2021-11-08T12:20:59.551" v="306" actId="22"/>
          <ac:spMkLst>
            <pc:docMk/>
            <pc:sldMk cId="2994260535" sldId="1188"/>
            <ac:spMk id="3" creationId="{6AAFCFB5-733C-4F4D-BA56-FBA82DE19D3D}"/>
          </ac:spMkLst>
        </pc:spChg>
        <pc:spChg chg="add mod">
          <ac:chgData name="Kalyanaraman, PadmanabanX" userId="eb09dffb-85e0-43d7-bd4d-84008102a4a8" providerId="ADAL" clId="{5C12B251-D29D-4098-8FE6-76C502E92072}" dt="2021-11-08T12:22:23.111" v="318" actId="207"/>
          <ac:spMkLst>
            <pc:docMk/>
            <pc:sldMk cId="2994260535" sldId="1188"/>
            <ac:spMk id="10" creationId="{AA87AA33-4073-47A2-AB94-83BB51EFFF12}"/>
          </ac:spMkLst>
        </pc:spChg>
        <pc:spChg chg="add del mod">
          <ac:chgData name="Kalyanaraman, PadmanabanX" userId="eb09dffb-85e0-43d7-bd4d-84008102a4a8" providerId="ADAL" clId="{5C12B251-D29D-4098-8FE6-76C502E92072}" dt="2021-11-08T12:23:59.051" v="319" actId="22"/>
          <ac:spMkLst>
            <pc:docMk/>
            <pc:sldMk cId="2994260535" sldId="1188"/>
            <ac:spMk id="12" creationId="{773B6D3D-61EA-4929-BEF4-1B7F65F83462}"/>
          </ac:spMkLst>
        </pc:spChg>
        <pc:picChg chg="add mod ord">
          <ac:chgData name="Kalyanaraman, PadmanabanX" userId="eb09dffb-85e0-43d7-bd4d-84008102a4a8" providerId="ADAL" clId="{5C12B251-D29D-4098-8FE6-76C502E92072}" dt="2021-11-08T12:21:08.298" v="308" actId="26606"/>
          <ac:picMkLst>
            <pc:docMk/>
            <pc:sldMk cId="2994260535" sldId="1188"/>
            <ac:picMk id="5" creationId="{4D85EF44-5049-418C-82BE-87E5A13536DF}"/>
          </ac:picMkLst>
        </pc:picChg>
        <pc:picChg chg="add mod">
          <ac:chgData name="Kalyanaraman, PadmanabanX" userId="eb09dffb-85e0-43d7-bd4d-84008102a4a8" providerId="ADAL" clId="{5C12B251-D29D-4098-8FE6-76C502E92072}" dt="2021-11-08T12:22:12.534" v="310" actId="1076"/>
          <ac:picMkLst>
            <pc:docMk/>
            <pc:sldMk cId="2994260535" sldId="1188"/>
            <ac:picMk id="7" creationId="{6D74FCB3-AA0D-43AF-AF3A-71C2A8F2C555}"/>
          </ac:picMkLst>
        </pc:picChg>
        <pc:picChg chg="add mod ord">
          <ac:chgData name="Kalyanaraman, PadmanabanX" userId="eb09dffb-85e0-43d7-bd4d-84008102a4a8" providerId="ADAL" clId="{5C12B251-D29D-4098-8FE6-76C502E92072}" dt="2021-11-08T12:24:02.142" v="320" actId="1076"/>
          <ac:picMkLst>
            <pc:docMk/>
            <pc:sldMk cId="2994260535" sldId="1188"/>
            <ac:picMk id="9" creationId="{B7216EBF-5A32-4F04-8ECA-5E1DC9124A81}"/>
          </ac:picMkLst>
        </pc:picChg>
      </pc:sldChg>
      <pc:sldChg chg="addSp modSp new mod">
        <pc:chgData name="Kalyanaraman, PadmanabanX" userId="eb09dffb-85e0-43d7-bd4d-84008102a4a8" providerId="ADAL" clId="{5C12B251-D29D-4098-8FE6-76C502E92072}" dt="2021-11-08T15:21:42.485" v="503" actId="207"/>
        <pc:sldMkLst>
          <pc:docMk/>
          <pc:sldMk cId="454192971" sldId="1189"/>
        </pc:sldMkLst>
        <pc:spChg chg="mod">
          <ac:chgData name="Kalyanaraman, PadmanabanX" userId="eb09dffb-85e0-43d7-bd4d-84008102a4a8" providerId="ADAL" clId="{5C12B251-D29D-4098-8FE6-76C502E92072}" dt="2021-11-08T14:59:39.638" v="371" actId="1076"/>
          <ac:spMkLst>
            <pc:docMk/>
            <pc:sldMk cId="454192971" sldId="1189"/>
            <ac:spMk id="2" creationId="{45BB8266-149A-446C-96BA-3CA646106CA3}"/>
          </ac:spMkLst>
        </pc:spChg>
        <pc:spChg chg="mod">
          <ac:chgData name="Kalyanaraman, PadmanabanX" userId="eb09dffb-85e0-43d7-bd4d-84008102a4a8" providerId="ADAL" clId="{5C12B251-D29D-4098-8FE6-76C502E92072}" dt="2021-11-08T15:21:42.485" v="503" actId="207"/>
          <ac:spMkLst>
            <pc:docMk/>
            <pc:sldMk cId="454192971" sldId="1189"/>
            <ac:spMk id="3" creationId="{B238D56F-766C-418B-B426-AAEF4C8DF4A8}"/>
          </ac:spMkLst>
        </pc:spChg>
        <pc:picChg chg="add mod">
          <ac:chgData name="Kalyanaraman, PadmanabanX" userId="eb09dffb-85e0-43d7-bd4d-84008102a4a8" providerId="ADAL" clId="{5C12B251-D29D-4098-8FE6-76C502E92072}" dt="2021-11-08T15:21:30.762" v="501" actId="1076"/>
          <ac:picMkLst>
            <pc:docMk/>
            <pc:sldMk cId="454192971" sldId="1189"/>
            <ac:picMk id="5" creationId="{D711347C-5108-4686-81C0-82FF226D2BD6}"/>
          </ac:picMkLst>
        </pc:picChg>
        <pc:picChg chg="add mod">
          <ac:chgData name="Kalyanaraman, PadmanabanX" userId="eb09dffb-85e0-43d7-bd4d-84008102a4a8" providerId="ADAL" clId="{5C12B251-D29D-4098-8FE6-76C502E92072}" dt="2021-11-08T15:21:26.120" v="500" actId="14100"/>
          <ac:picMkLst>
            <pc:docMk/>
            <pc:sldMk cId="454192971" sldId="1189"/>
            <ac:picMk id="7" creationId="{617C4BAF-817D-4820-8231-DC25C9C0DC59}"/>
          </ac:picMkLst>
        </pc:picChg>
      </pc:sldChg>
      <pc:sldChg chg="addSp delSp modSp new mod">
        <pc:chgData name="Kalyanaraman, PadmanabanX" userId="eb09dffb-85e0-43d7-bd4d-84008102a4a8" providerId="ADAL" clId="{5C12B251-D29D-4098-8FE6-76C502E92072}" dt="2021-11-08T15:15:59.011" v="492" actId="14100"/>
        <pc:sldMkLst>
          <pc:docMk/>
          <pc:sldMk cId="2924934067" sldId="1190"/>
        </pc:sldMkLst>
        <pc:spChg chg="mod">
          <ac:chgData name="Kalyanaraman, PadmanabanX" userId="eb09dffb-85e0-43d7-bd4d-84008102a4a8" providerId="ADAL" clId="{5C12B251-D29D-4098-8FE6-76C502E92072}" dt="2021-11-08T15:13:50.310" v="479" actId="207"/>
          <ac:spMkLst>
            <pc:docMk/>
            <pc:sldMk cId="2924934067" sldId="1190"/>
            <ac:spMk id="2" creationId="{BF84D343-CB8A-435F-B851-3CB4C7106AE0}"/>
          </ac:spMkLst>
        </pc:spChg>
        <pc:spChg chg="mod">
          <ac:chgData name="Kalyanaraman, PadmanabanX" userId="eb09dffb-85e0-43d7-bd4d-84008102a4a8" providerId="ADAL" clId="{5C12B251-D29D-4098-8FE6-76C502E92072}" dt="2021-11-08T15:14:20.502" v="481" actId="6549"/>
          <ac:spMkLst>
            <pc:docMk/>
            <pc:sldMk cId="2924934067" sldId="1190"/>
            <ac:spMk id="3" creationId="{C6025D81-2B76-40BF-9806-715366B13067}"/>
          </ac:spMkLst>
        </pc:spChg>
        <pc:spChg chg="del">
          <ac:chgData name="Kalyanaraman, PadmanabanX" userId="eb09dffb-85e0-43d7-bd4d-84008102a4a8" providerId="ADAL" clId="{5C12B251-D29D-4098-8FE6-76C502E92072}" dt="2021-11-08T15:15:33.865" v="485" actId="22"/>
          <ac:spMkLst>
            <pc:docMk/>
            <pc:sldMk cId="2924934067" sldId="1190"/>
            <ac:spMk id="4" creationId="{E09B73F1-BF0D-4ABC-B526-F3DEE07DBCC8}"/>
          </ac:spMkLst>
        </pc:spChg>
        <pc:picChg chg="add mod">
          <ac:chgData name="Kalyanaraman, PadmanabanX" userId="eb09dffb-85e0-43d7-bd4d-84008102a4a8" providerId="ADAL" clId="{5C12B251-D29D-4098-8FE6-76C502E92072}" dt="2021-11-08T15:14:54.565" v="484" actId="1076"/>
          <ac:picMkLst>
            <pc:docMk/>
            <pc:sldMk cId="2924934067" sldId="1190"/>
            <ac:picMk id="6" creationId="{9EBE290A-513D-4492-B1E5-94528CDA195F}"/>
          </ac:picMkLst>
        </pc:picChg>
        <pc:picChg chg="add mod ord">
          <ac:chgData name="Kalyanaraman, PadmanabanX" userId="eb09dffb-85e0-43d7-bd4d-84008102a4a8" providerId="ADAL" clId="{5C12B251-D29D-4098-8FE6-76C502E92072}" dt="2021-11-08T15:15:59.011" v="492" actId="14100"/>
          <ac:picMkLst>
            <pc:docMk/>
            <pc:sldMk cId="2924934067" sldId="1190"/>
            <ac:picMk id="8" creationId="{3FCD3A5C-5A6E-476F-ADD6-978280F3427B}"/>
          </ac:picMkLst>
        </pc:picChg>
        <pc:picChg chg="add mod">
          <ac:chgData name="Kalyanaraman, PadmanabanX" userId="eb09dffb-85e0-43d7-bd4d-84008102a4a8" providerId="ADAL" clId="{5C12B251-D29D-4098-8FE6-76C502E92072}" dt="2021-11-08T15:15:55.155" v="490" actId="1076"/>
          <ac:picMkLst>
            <pc:docMk/>
            <pc:sldMk cId="2924934067" sldId="1190"/>
            <ac:picMk id="10" creationId="{3F8CB3CC-C6A4-464F-B1A0-8E048FDD9821}"/>
          </ac:picMkLst>
        </pc:picChg>
      </pc:sldChg>
      <pc:sldChg chg="modSp new del mod">
        <pc:chgData name="Kalyanaraman, PadmanabanX" userId="eb09dffb-85e0-43d7-bd4d-84008102a4a8" providerId="ADAL" clId="{5C12B251-D29D-4098-8FE6-76C502E92072}" dt="2021-11-08T15:04:34.411" v="411" actId="2696"/>
        <pc:sldMkLst>
          <pc:docMk/>
          <pc:sldMk cId="3543833892" sldId="1190"/>
        </pc:sldMkLst>
        <pc:spChg chg="mod">
          <ac:chgData name="Kalyanaraman, PadmanabanX" userId="eb09dffb-85e0-43d7-bd4d-84008102a4a8" providerId="ADAL" clId="{5C12B251-D29D-4098-8FE6-76C502E92072}" dt="2021-11-08T15:03:04.167" v="400" actId="21"/>
          <ac:spMkLst>
            <pc:docMk/>
            <pc:sldMk cId="3543833892" sldId="1190"/>
            <ac:spMk id="3" creationId="{0A16BD8B-E205-4A9C-82DA-52E41040D1C7}"/>
          </ac:spMkLst>
        </pc:spChg>
      </pc:sldChg>
      <pc:sldChg chg="modSp new mod">
        <pc:chgData name="Kalyanaraman, PadmanabanX" userId="eb09dffb-85e0-43d7-bd4d-84008102a4a8" providerId="ADAL" clId="{5C12B251-D29D-4098-8FE6-76C502E92072}" dt="2021-11-09T05:26:51.547" v="967" actId="20577"/>
        <pc:sldMkLst>
          <pc:docMk/>
          <pc:sldMk cId="2388342469" sldId="1191"/>
        </pc:sldMkLst>
        <pc:spChg chg="mod">
          <ac:chgData name="Kalyanaraman, PadmanabanX" userId="eb09dffb-85e0-43d7-bd4d-84008102a4a8" providerId="ADAL" clId="{5C12B251-D29D-4098-8FE6-76C502E92072}" dt="2021-11-08T15:22:52.511" v="515" actId="207"/>
          <ac:spMkLst>
            <pc:docMk/>
            <pc:sldMk cId="2388342469" sldId="1191"/>
            <ac:spMk id="2" creationId="{77F50D50-2F7D-4ECF-B3C5-7519E0C21CE6}"/>
          </ac:spMkLst>
        </pc:spChg>
        <pc:spChg chg="mod">
          <ac:chgData name="Kalyanaraman, PadmanabanX" userId="eb09dffb-85e0-43d7-bd4d-84008102a4a8" providerId="ADAL" clId="{5C12B251-D29D-4098-8FE6-76C502E92072}" dt="2021-11-09T05:26:51.547" v="967" actId="20577"/>
          <ac:spMkLst>
            <pc:docMk/>
            <pc:sldMk cId="2388342469" sldId="1191"/>
            <ac:spMk id="3" creationId="{6176521F-46CC-46B5-8494-7CD10B9E642A}"/>
          </ac:spMkLst>
        </pc:spChg>
      </pc:sldChg>
      <pc:sldChg chg="modSp new mod">
        <pc:chgData name="Kalyanaraman, PadmanabanX" userId="eb09dffb-85e0-43d7-bd4d-84008102a4a8" providerId="ADAL" clId="{5C12B251-D29D-4098-8FE6-76C502E92072}" dt="2021-11-09T06:59:53.906" v="1107" actId="20577"/>
        <pc:sldMkLst>
          <pc:docMk/>
          <pc:sldMk cId="1919099104" sldId="1192"/>
        </pc:sldMkLst>
        <pc:spChg chg="mod">
          <ac:chgData name="Kalyanaraman, PadmanabanX" userId="eb09dffb-85e0-43d7-bd4d-84008102a4a8" providerId="ADAL" clId="{5C12B251-D29D-4098-8FE6-76C502E92072}" dt="2021-11-08T15:27:49.994" v="880" actId="207"/>
          <ac:spMkLst>
            <pc:docMk/>
            <pc:sldMk cId="1919099104" sldId="1192"/>
            <ac:spMk id="2" creationId="{23C329A3-84FF-4522-BDF7-F84040298EB6}"/>
          </ac:spMkLst>
        </pc:spChg>
        <pc:spChg chg="mod">
          <ac:chgData name="Kalyanaraman, PadmanabanX" userId="eb09dffb-85e0-43d7-bd4d-84008102a4a8" providerId="ADAL" clId="{5C12B251-D29D-4098-8FE6-76C502E92072}" dt="2021-11-09T06:59:53.906" v="1107" actId="20577"/>
          <ac:spMkLst>
            <pc:docMk/>
            <pc:sldMk cId="1919099104" sldId="1192"/>
            <ac:spMk id="3" creationId="{469F3F1D-BE4D-4B9B-BCF4-3EB71E77B9F4}"/>
          </ac:spMkLst>
        </pc:spChg>
      </pc:sldChg>
      <pc:sldChg chg="modSp new mod">
        <pc:chgData name="Kalyanaraman, PadmanabanX" userId="eb09dffb-85e0-43d7-bd4d-84008102a4a8" providerId="ADAL" clId="{5C12B251-D29D-4098-8FE6-76C502E92072}" dt="2021-11-08T15:32:01.241" v="963" actId="1076"/>
        <pc:sldMkLst>
          <pc:docMk/>
          <pc:sldMk cId="2204896527" sldId="1193"/>
        </pc:sldMkLst>
        <pc:spChg chg="mod">
          <ac:chgData name="Kalyanaraman, PadmanabanX" userId="eb09dffb-85e0-43d7-bd4d-84008102a4a8" providerId="ADAL" clId="{5C12B251-D29D-4098-8FE6-76C502E92072}" dt="2021-11-08T15:32:01.241" v="963" actId="1076"/>
          <ac:spMkLst>
            <pc:docMk/>
            <pc:sldMk cId="2204896527" sldId="1193"/>
            <ac:spMk id="2" creationId="{B8F6DE11-25DB-4990-A755-3BAD1F45477B}"/>
          </ac:spMkLst>
        </pc:spChg>
        <pc:spChg chg="mod">
          <ac:chgData name="Kalyanaraman, PadmanabanX" userId="eb09dffb-85e0-43d7-bd4d-84008102a4a8" providerId="ADAL" clId="{5C12B251-D29D-4098-8FE6-76C502E92072}" dt="2021-11-08T15:31:08.616" v="941" actId="14100"/>
          <ac:spMkLst>
            <pc:docMk/>
            <pc:sldMk cId="2204896527" sldId="1193"/>
            <ac:spMk id="3" creationId="{DFC45FBA-5D19-492C-AACE-60D91FB47E42}"/>
          </ac:spMkLst>
        </pc:spChg>
      </pc:sldChg>
      <pc:sldChg chg="modSp mod">
        <pc:chgData name="Kalyanaraman, PadmanabanX" userId="eb09dffb-85e0-43d7-bd4d-84008102a4a8" providerId="ADAL" clId="{5C12B251-D29D-4098-8FE6-76C502E92072}" dt="2021-11-09T07:01:57.616" v="1239" actId="20577"/>
        <pc:sldMkLst>
          <pc:docMk/>
          <pc:sldMk cId="4103389815" sldId="2103813554"/>
        </pc:sldMkLst>
        <pc:spChg chg="mod">
          <ac:chgData name="Kalyanaraman, PadmanabanX" userId="eb09dffb-85e0-43d7-bd4d-84008102a4a8" providerId="ADAL" clId="{5C12B251-D29D-4098-8FE6-76C502E92072}" dt="2021-11-09T06:57:47.894" v="969" actId="20577"/>
          <ac:spMkLst>
            <pc:docMk/>
            <pc:sldMk cId="4103389815" sldId="2103813554"/>
            <ac:spMk id="2" creationId="{6E1B5370-C8C4-4E48-BC8C-4292825D3DB9}"/>
          </ac:spMkLst>
        </pc:spChg>
        <pc:spChg chg="mod">
          <ac:chgData name="Kalyanaraman, PadmanabanX" userId="eb09dffb-85e0-43d7-bd4d-84008102a4a8" providerId="ADAL" clId="{5C12B251-D29D-4098-8FE6-76C502E92072}" dt="2021-11-09T07:01:57.616" v="1239" actId="20577"/>
          <ac:spMkLst>
            <pc:docMk/>
            <pc:sldMk cId="4103389815" sldId="2103813554"/>
            <ac:spMk id="3" creationId="{4C7B50C8-9246-4700-B80F-52BD7F9B58FB}"/>
          </ac:spMkLst>
        </pc:spChg>
      </pc:sldChg>
      <pc:sldChg chg="modSp mod">
        <pc:chgData name="Kalyanaraman, PadmanabanX" userId="eb09dffb-85e0-43d7-bd4d-84008102a4a8" providerId="ADAL" clId="{5C12B251-D29D-4098-8FE6-76C502E92072}" dt="2021-11-09T06:59:24.776" v="1042" actId="5793"/>
        <pc:sldMkLst>
          <pc:docMk/>
          <pc:sldMk cId="3859472525" sldId="2103813555"/>
        </pc:sldMkLst>
        <pc:spChg chg="mod">
          <ac:chgData name="Kalyanaraman, PadmanabanX" userId="eb09dffb-85e0-43d7-bd4d-84008102a4a8" providerId="ADAL" clId="{5C12B251-D29D-4098-8FE6-76C502E92072}" dt="2021-11-09T06:59:18.347" v="1040" actId="20577"/>
          <ac:spMkLst>
            <pc:docMk/>
            <pc:sldMk cId="3859472525" sldId="2103813555"/>
            <ac:spMk id="2" creationId="{6E1B5370-C8C4-4E48-BC8C-4292825D3DB9}"/>
          </ac:spMkLst>
        </pc:spChg>
        <pc:spChg chg="mod">
          <ac:chgData name="Kalyanaraman, PadmanabanX" userId="eb09dffb-85e0-43d7-bd4d-84008102a4a8" providerId="ADAL" clId="{5C12B251-D29D-4098-8FE6-76C502E92072}" dt="2021-11-09T06:59:24.776" v="1042" actId="5793"/>
          <ac:spMkLst>
            <pc:docMk/>
            <pc:sldMk cId="3859472525" sldId="2103813555"/>
            <ac:spMk id="3" creationId="{4C7B50C8-9246-4700-B80F-52BD7F9B58FB}"/>
          </ac:spMkLst>
        </pc:spChg>
      </pc:sldChg>
      <pc:sldChg chg="addSp delSp modSp new mod">
        <pc:chgData name="Kalyanaraman, PadmanabanX" userId="eb09dffb-85e0-43d7-bd4d-84008102a4a8" providerId="ADAL" clId="{5C12B251-D29D-4098-8FE6-76C502E92072}" dt="2021-11-09T07:31:14.534" v="1555" actId="14100"/>
        <pc:sldMkLst>
          <pc:docMk/>
          <pc:sldMk cId="1929405553" sldId="2103813556"/>
        </pc:sldMkLst>
        <pc:spChg chg="mod">
          <ac:chgData name="Kalyanaraman, PadmanabanX" userId="eb09dffb-85e0-43d7-bd4d-84008102a4a8" providerId="ADAL" clId="{5C12B251-D29D-4098-8FE6-76C502E92072}" dt="2021-11-09T07:04:28.959" v="1280" actId="207"/>
          <ac:spMkLst>
            <pc:docMk/>
            <pc:sldMk cId="1929405553" sldId="2103813556"/>
            <ac:spMk id="2" creationId="{C29D9EBC-DFE8-44B0-9D78-A0D4656EC8CB}"/>
          </ac:spMkLst>
        </pc:spChg>
        <pc:spChg chg="del mod">
          <ac:chgData name="Kalyanaraman, PadmanabanX" userId="eb09dffb-85e0-43d7-bd4d-84008102a4a8" providerId="ADAL" clId="{5C12B251-D29D-4098-8FE6-76C502E92072}" dt="2021-11-09T07:07:11.559" v="1282" actId="22"/>
          <ac:spMkLst>
            <pc:docMk/>
            <pc:sldMk cId="1929405553" sldId="2103813556"/>
            <ac:spMk id="3" creationId="{656FF60E-BDBA-41B9-ACA8-BCA6B6A5C3E8}"/>
          </ac:spMkLst>
        </pc:spChg>
        <pc:spChg chg="add del mod">
          <ac:chgData name="Kalyanaraman, PadmanabanX" userId="eb09dffb-85e0-43d7-bd4d-84008102a4a8" providerId="ADAL" clId="{5C12B251-D29D-4098-8FE6-76C502E92072}" dt="2021-11-09T07:07:49.674" v="1285" actId="22"/>
          <ac:spMkLst>
            <pc:docMk/>
            <pc:sldMk cId="1929405553" sldId="2103813556"/>
            <ac:spMk id="7" creationId="{7D7A1A73-13FF-4816-A6FE-729BF04A91A5}"/>
          </ac:spMkLst>
        </pc:spChg>
        <pc:spChg chg="add mod">
          <ac:chgData name="Kalyanaraman, PadmanabanX" userId="eb09dffb-85e0-43d7-bd4d-84008102a4a8" providerId="ADAL" clId="{5C12B251-D29D-4098-8FE6-76C502E92072}" dt="2021-11-09T07:17:40.458" v="1486" actId="14100"/>
          <ac:spMkLst>
            <pc:docMk/>
            <pc:sldMk cId="1929405553" sldId="2103813556"/>
            <ac:spMk id="10" creationId="{C7D7AD89-ED9D-4089-905F-1EEB8DB77AA2}"/>
          </ac:spMkLst>
        </pc:spChg>
        <pc:spChg chg="add mod">
          <ac:chgData name="Kalyanaraman, PadmanabanX" userId="eb09dffb-85e0-43d7-bd4d-84008102a4a8" providerId="ADAL" clId="{5C12B251-D29D-4098-8FE6-76C502E92072}" dt="2021-11-09T07:17:56.286" v="1499" actId="14100"/>
          <ac:spMkLst>
            <pc:docMk/>
            <pc:sldMk cId="1929405553" sldId="2103813556"/>
            <ac:spMk id="14" creationId="{C265D79C-7EFD-420E-B860-4BFFD1DB376D}"/>
          </ac:spMkLst>
        </pc:spChg>
        <pc:spChg chg="add mod">
          <ac:chgData name="Kalyanaraman, PadmanabanX" userId="eb09dffb-85e0-43d7-bd4d-84008102a4a8" providerId="ADAL" clId="{5C12B251-D29D-4098-8FE6-76C502E92072}" dt="2021-11-09T07:18:00.263" v="1500" actId="14100"/>
          <ac:spMkLst>
            <pc:docMk/>
            <pc:sldMk cId="1929405553" sldId="2103813556"/>
            <ac:spMk id="17" creationId="{614994B1-4CA4-4D5F-AEE1-AFF1DD47AC5E}"/>
          </ac:spMkLst>
        </pc:spChg>
        <pc:picChg chg="add del mod ord">
          <ac:chgData name="Kalyanaraman, PadmanabanX" userId="eb09dffb-85e0-43d7-bd4d-84008102a4a8" providerId="ADAL" clId="{5C12B251-D29D-4098-8FE6-76C502E92072}" dt="2021-11-09T07:07:19.553" v="1284" actId="21"/>
          <ac:picMkLst>
            <pc:docMk/>
            <pc:sldMk cId="1929405553" sldId="2103813556"/>
            <ac:picMk id="5" creationId="{88539078-E9E5-4D9B-897E-D890B732A25A}"/>
          </ac:picMkLst>
        </pc:picChg>
        <pc:picChg chg="add mod ord">
          <ac:chgData name="Kalyanaraman, PadmanabanX" userId="eb09dffb-85e0-43d7-bd4d-84008102a4a8" providerId="ADAL" clId="{5C12B251-D29D-4098-8FE6-76C502E92072}" dt="2021-11-09T07:23:43.529" v="1509" actId="14100"/>
          <ac:picMkLst>
            <pc:docMk/>
            <pc:sldMk cId="1929405553" sldId="2103813556"/>
            <ac:picMk id="9" creationId="{BA37255F-8BF4-4C02-8C02-0F765B85AB9E}"/>
          </ac:picMkLst>
        </pc:picChg>
        <pc:picChg chg="add mod">
          <ac:chgData name="Kalyanaraman, PadmanabanX" userId="eb09dffb-85e0-43d7-bd4d-84008102a4a8" providerId="ADAL" clId="{5C12B251-D29D-4098-8FE6-76C502E92072}" dt="2021-11-09T07:23:46.820" v="1510" actId="1076"/>
          <ac:picMkLst>
            <pc:docMk/>
            <pc:sldMk cId="1929405553" sldId="2103813556"/>
            <ac:picMk id="12" creationId="{7E771FD7-BD1F-454D-8B03-A0E11E78E545}"/>
          </ac:picMkLst>
        </pc:picChg>
        <pc:picChg chg="add del mod">
          <ac:chgData name="Kalyanaraman, PadmanabanX" userId="eb09dffb-85e0-43d7-bd4d-84008102a4a8" providerId="ADAL" clId="{5C12B251-D29D-4098-8FE6-76C502E92072}" dt="2021-11-09T07:09:48.169" v="1347" actId="21"/>
          <ac:picMkLst>
            <pc:docMk/>
            <pc:sldMk cId="1929405553" sldId="2103813556"/>
            <ac:picMk id="13" creationId="{D7DD3947-AB6C-499E-BFE0-CFFEE4108F46}"/>
          </ac:picMkLst>
        </pc:picChg>
        <pc:picChg chg="add del mod">
          <ac:chgData name="Kalyanaraman, PadmanabanX" userId="eb09dffb-85e0-43d7-bd4d-84008102a4a8" providerId="ADAL" clId="{5C12B251-D29D-4098-8FE6-76C502E92072}" dt="2021-11-09T07:23:09.028" v="1502" actId="21"/>
          <ac:picMkLst>
            <pc:docMk/>
            <pc:sldMk cId="1929405553" sldId="2103813556"/>
            <ac:picMk id="16" creationId="{3DB7EE00-0233-431E-B262-75B946715C4F}"/>
          </ac:picMkLst>
        </pc:picChg>
        <pc:picChg chg="add del mod">
          <ac:chgData name="Kalyanaraman, PadmanabanX" userId="eb09dffb-85e0-43d7-bd4d-84008102a4a8" providerId="ADAL" clId="{5C12B251-D29D-4098-8FE6-76C502E92072}" dt="2021-11-09T07:30:40.781" v="1548" actId="21"/>
          <ac:picMkLst>
            <pc:docMk/>
            <pc:sldMk cId="1929405553" sldId="2103813556"/>
            <ac:picMk id="19" creationId="{1365C3C5-8C1D-46A9-9495-281F14622391}"/>
          </ac:picMkLst>
        </pc:picChg>
        <pc:picChg chg="add del">
          <ac:chgData name="Kalyanaraman, PadmanabanX" userId="eb09dffb-85e0-43d7-bd4d-84008102a4a8" providerId="ADAL" clId="{5C12B251-D29D-4098-8FE6-76C502E92072}" dt="2021-11-09T07:30:45.454" v="1550" actId="21"/>
          <ac:picMkLst>
            <pc:docMk/>
            <pc:sldMk cId="1929405553" sldId="2103813556"/>
            <ac:picMk id="20" creationId="{0F962441-D2B0-4DF6-8ACC-6D96587BB710}"/>
          </ac:picMkLst>
        </pc:picChg>
        <pc:picChg chg="add mod">
          <ac:chgData name="Kalyanaraman, PadmanabanX" userId="eb09dffb-85e0-43d7-bd4d-84008102a4a8" providerId="ADAL" clId="{5C12B251-D29D-4098-8FE6-76C502E92072}" dt="2021-11-09T07:31:14.534" v="1555" actId="14100"/>
          <ac:picMkLst>
            <pc:docMk/>
            <pc:sldMk cId="1929405553" sldId="2103813556"/>
            <ac:picMk id="22" creationId="{B93F5285-D02C-4B61-B6C5-ABB73B574EE5}"/>
          </ac:picMkLst>
        </pc:picChg>
      </pc:sldChg>
      <pc:sldChg chg="addSp delSp modSp mod">
        <pc:chgData name="Kalyanaraman, PadmanabanX" userId="eb09dffb-85e0-43d7-bd4d-84008102a4a8" providerId="ADAL" clId="{5C12B251-D29D-4098-8FE6-76C502E92072}" dt="2021-11-09T07:39:45.785" v="1565" actId="20577"/>
        <pc:sldMkLst>
          <pc:docMk/>
          <pc:sldMk cId="2016030773" sldId="2103813557"/>
        </pc:sldMkLst>
        <pc:spChg chg="mod">
          <ac:chgData name="Kalyanaraman, PadmanabanX" userId="eb09dffb-85e0-43d7-bd4d-84008102a4a8" providerId="ADAL" clId="{5C12B251-D29D-4098-8FE6-76C502E92072}" dt="2021-11-09T07:39:45.785" v="1565" actId="20577"/>
          <ac:spMkLst>
            <pc:docMk/>
            <pc:sldMk cId="2016030773" sldId="2103813557"/>
            <ac:spMk id="2" creationId="{C29D9EBC-DFE8-44B0-9D78-A0D4656EC8CB}"/>
          </ac:spMkLst>
        </pc:spChg>
        <pc:spChg chg="mod">
          <ac:chgData name="Kalyanaraman, PadmanabanX" userId="eb09dffb-85e0-43d7-bd4d-84008102a4a8" providerId="ADAL" clId="{5C12B251-D29D-4098-8FE6-76C502E92072}" dt="2021-11-09T07:24:46.775" v="1537" actId="14100"/>
          <ac:spMkLst>
            <pc:docMk/>
            <pc:sldMk cId="2016030773" sldId="2103813557"/>
            <ac:spMk id="14" creationId="{C265D79C-7EFD-420E-B860-4BFFD1DB376D}"/>
          </ac:spMkLst>
        </pc:spChg>
        <pc:picChg chg="add mod">
          <ac:chgData name="Kalyanaraman, PadmanabanX" userId="eb09dffb-85e0-43d7-bd4d-84008102a4a8" providerId="ADAL" clId="{5C12B251-D29D-4098-8FE6-76C502E92072}" dt="2021-11-09T07:29:48.129" v="1546" actId="14100"/>
          <ac:picMkLst>
            <pc:docMk/>
            <pc:sldMk cId="2016030773" sldId="2103813557"/>
            <ac:picMk id="4" creationId="{41118657-EC29-486C-B535-D3FF0698770B}"/>
          </ac:picMkLst>
        </pc:picChg>
        <pc:picChg chg="del">
          <ac:chgData name="Kalyanaraman, PadmanabanX" userId="eb09dffb-85e0-43d7-bd4d-84008102a4a8" providerId="ADAL" clId="{5C12B251-D29D-4098-8FE6-76C502E92072}" dt="2021-11-09T07:29:00.413" v="1538" actId="21"/>
          <ac:picMkLst>
            <pc:docMk/>
            <pc:sldMk cId="2016030773" sldId="2103813557"/>
            <ac:picMk id="19" creationId="{1365C3C5-8C1D-46A9-9495-281F14622391}"/>
          </ac:picMkLst>
        </pc:picChg>
      </pc:sldChg>
      <pc:sldChg chg="del">
        <pc:chgData name="Kalyanaraman, PadmanabanX" userId="eb09dffb-85e0-43d7-bd4d-84008102a4a8" providerId="ADAL" clId="{5C12B251-D29D-4098-8FE6-76C502E92072}" dt="2021-11-09T07:30:19.443" v="1547" actId="2696"/>
        <pc:sldMkLst>
          <pc:docMk/>
          <pc:sldMk cId="341952780" sldId="2103813558"/>
        </pc:sldMkLst>
      </pc:sldChg>
    </pc:docChg>
  </pc:docChgLst>
  <pc:docChgLst>
    <pc:chgData name="Kalyanaraman, PadmanabanX" userId="eb09dffb-85e0-43d7-bd4d-84008102a4a8" providerId="ADAL" clId="{EAE45387-7C5D-4A1C-9449-378A75F7F472}"/>
    <pc:docChg chg="undo custSel addSld delSld modSld modSection">
      <pc:chgData name="Kalyanaraman, PadmanabanX" userId="eb09dffb-85e0-43d7-bd4d-84008102a4a8" providerId="ADAL" clId="{EAE45387-7C5D-4A1C-9449-378A75F7F472}" dt="2021-11-06T16:39:22.638" v="294" actId="207"/>
      <pc:docMkLst>
        <pc:docMk/>
      </pc:docMkLst>
      <pc:sldChg chg="modSp mod">
        <pc:chgData name="Kalyanaraman, PadmanabanX" userId="eb09dffb-85e0-43d7-bd4d-84008102a4a8" providerId="ADAL" clId="{EAE45387-7C5D-4A1C-9449-378A75F7F472}" dt="2021-11-06T16:24:45.185" v="1" actId="27107"/>
        <pc:sldMkLst>
          <pc:docMk/>
          <pc:sldMk cId="2759094002" sldId="1151"/>
        </pc:sldMkLst>
        <pc:spChg chg="mod">
          <ac:chgData name="Kalyanaraman, PadmanabanX" userId="eb09dffb-85e0-43d7-bd4d-84008102a4a8" providerId="ADAL" clId="{EAE45387-7C5D-4A1C-9449-378A75F7F472}" dt="2021-11-06T16:24:45.185" v="1" actId="27107"/>
          <ac:spMkLst>
            <pc:docMk/>
            <pc:sldMk cId="2759094002" sldId="1151"/>
            <ac:spMk id="3" creationId="{D5D9C3C5-7385-49B7-A39D-89A7345CD336}"/>
          </ac:spMkLst>
        </pc:spChg>
      </pc:sldChg>
      <pc:sldChg chg="modSp mod">
        <pc:chgData name="Kalyanaraman, PadmanabanX" userId="eb09dffb-85e0-43d7-bd4d-84008102a4a8" providerId="ADAL" clId="{EAE45387-7C5D-4A1C-9449-378A75F7F472}" dt="2021-11-06T16:25:00.519" v="2" actId="2711"/>
        <pc:sldMkLst>
          <pc:docMk/>
          <pc:sldMk cId="1528071220" sldId="1152"/>
        </pc:sldMkLst>
        <pc:spChg chg="mod">
          <ac:chgData name="Kalyanaraman, PadmanabanX" userId="eb09dffb-85e0-43d7-bd4d-84008102a4a8" providerId="ADAL" clId="{EAE45387-7C5D-4A1C-9449-378A75F7F472}" dt="2021-11-06T16:25:00.519" v="2" actId="2711"/>
          <ac:spMkLst>
            <pc:docMk/>
            <pc:sldMk cId="1528071220" sldId="1152"/>
            <ac:spMk id="3" creationId="{25930AD9-7764-4B23-9F46-384EABA91F19}"/>
          </ac:spMkLst>
        </pc:spChg>
      </pc:sldChg>
      <pc:sldChg chg="delSp modSp modAnim">
        <pc:chgData name="Kalyanaraman, PadmanabanX" userId="eb09dffb-85e0-43d7-bd4d-84008102a4a8" providerId="ADAL" clId="{EAE45387-7C5D-4A1C-9449-378A75F7F472}" dt="2021-11-06T16:28:23.383" v="8"/>
        <pc:sldMkLst>
          <pc:docMk/>
          <pc:sldMk cId="755110238" sldId="1162"/>
        </pc:sldMkLst>
        <pc:spChg chg="del mod">
          <ac:chgData name="Kalyanaraman, PadmanabanX" userId="eb09dffb-85e0-43d7-bd4d-84008102a4a8" providerId="ADAL" clId="{EAE45387-7C5D-4A1C-9449-378A75F7F472}" dt="2021-11-06T16:27:20.406" v="3"/>
          <ac:spMkLst>
            <pc:docMk/>
            <pc:sldMk cId="755110238" sldId="1162"/>
            <ac:spMk id="4" creationId="{06A552FE-FEA2-430B-A2ED-714B56CB746E}"/>
          </ac:spMkLst>
        </pc:spChg>
        <pc:spChg chg="del mod">
          <ac:chgData name="Kalyanaraman, PadmanabanX" userId="eb09dffb-85e0-43d7-bd4d-84008102a4a8" providerId="ADAL" clId="{EAE45387-7C5D-4A1C-9449-378A75F7F472}" dt="2021-11-06T16:28:23.383" v="8"/>
          <ac:spMkLst>
            <pc:docMk/>
            <pc:sldMk cId="755110238" sldId="1162"/>
            <ac:spMk id="5" creationId="{CF0FAA8D-1ACD-4A71-82C6-A3C9EB3D851B}"/>
          </ac:spMkLst>
        </pc:spChg>
        <pc:spChg chg="del mod">
          <ac:chgData name="Kalyanaraman, PadmanabanX" userId="eb09dffb-85e0-43d7-bd4d-84008102a4a8" providerId="ADAL" clId="{EAE45387-7C5D-4A1C-9449-378A75F7F472}" dt="2021-11-06T16:28:23.383" v="8"/>
          <ac:spMkLst>
            <pc:docMk/>
            <pc:sldMk cId="755110238" sldId="1162"/>
            <ac:spMk id="6" creationId="{0A24195D-83BC-4950-8167-01FE23B99182}"/>
          </ac:spMkLst>
        </pc:spChg>
        <pc:spChg chg="del mod">
          <ac:chgData name="Kalyanaraman, PadmanabanX" userId="eb09dffb-85e0-43d7-bd4d-84008102a4a8" providerId="ADAL" clId="{EAE45387-7C5D-4A1C-9449-378A75F7F472}" dt="2021-11-06T16:28:23.383" v="8"/>
          <ac:spMkLst>
            <pc:docMk/>
            <pc:sldMk cId="755110238" sldId="1162"/>
            <ac:spMk id="7" creationId="{FC32DE78-C734-41AA-8886-E0145CBC368F}"/>
          </ac:spMkLst>
        </pc:spChg>
        <pc:spChg chg="del">
          <ac:chgData name="Kalyanaraman, PadmanabanX" userId="eb09dffb-85e0-43d7-bd4d-84008102a4a8" providerId="ADAL" clId="{EAE45387-7C5D-4A1C-9449-378A75F7F472}" dt="2021-11-06T16:28:23.383" v="8"/>
          <ac:spMkLst>
            <pc:docMk/>
            <pc:sldMk cId="755110238" sldId="1162"/>
            <ac:spMk id="46" creationId="{41C1441F-AA93-4255-9DF9-79C78CAEED3C}"/>
          </ac:spMkLst>
        </pc:spChg>
        <pc:grpChg chg="del">
          <ac:chgData name="Kalyanaraman, PadmanabanX" userId="eb09dffb-85e0-43d7-bd4d-84008102a4a8" providerId="ADAL" clId="{EAE45387-7C5D-4A1C-9449-378A75F7F472}" dt="2021-11-06T16:28:23.383" v="8"/>
          <ac:grpSpMkLst>
            <pc:docMk/>
            <pc:sldMk cId="755110238" sldId="1162"/>
            <ac:grpSpMk id="9" creationId="{177714FD-4867-4571-887A-055AD148A539}"/>
          </ac:grpSpMkLst>
        </pc:grpChg>
        <pc:picChg chg="del">
          <ac:chgData name="Kalyanaraman, PadmanabanX" userId="eb09dffb-85e0-43d7-bd4d-84008102a4a8" providerId="ADAL" clId="{EAE45387-7C5D-4A1C-9449-378A75F7F472}" dt="2021-11-06T16:28:23.383" v="8"/>
          <ac:picMkLst>
            <pc:docMk/>
            <pc:sldMk cId="755110238" sldId="1162"/>
            <ac:picMk id="8" creationId="{71725494-6585-458A-8D92-F6F7E6EF4DD1}"/>
          </ac:picMkLst>
        </pc:picChg>
      </pc:sldChg>
      <pc:sldChg chg="addSp delSp modSp new mod">
        <pc:chgData name="Kalyanaraman, PadmanabanX" userId="eb09dffb-85e0-43d7-bd4d-84008102a4a8" providerId="ADAL" clId="{EAE45387-7C5D-4A1C-9449-378A75F7F472}" dt="2021-11-06T16:30:08.525" v="46" actId="14100"/>
        <pc:sldMkLst>
          <pc:docMk/>
          <pc:sldMk cId="2072030896" sldId="1172"/>
        </pc:sldMkLst>
        <pc:spChg chg="mod">
          <ac:chgData name="Kalyanaraman, PadmanabanX" userId="eb09dffb-85e0-43d7-bd4d-84008102a4a8" providerId="ADAL" clId="{EAE45387-7C5D-4A1C-9449-378A75F7F472}" dt="2021-11-06T16:30:05.871" v="45" actId="1076"/>
          <ac:spMkLst>
            <pc:docMk/>
            <pc:sldMk cId="2072030896" sldId="1172"/>
            <ac:spMk id="2" creationId="{AB34D086-9C1F-4F69-9234-E06EEC0ED992}"/>
          </ac:spMkLst>
        </pc:spChg>
        <pc:spChg chg="del">
          <ac:chgData name="Kalyanaraman, PadmanabanX" userId="eb09dffb-85e0-43d7-bd4d-84008102a4a8" providerId="ADAL" clId="{EAE45387-7C5D-4A1C-9449-378A75F7F472}" dt="2021-11-06T16:29:27.754" v="18"/>
          <ac:spMkLst>
            <pc:docMk/>
            <pc:sldMk cId="2072030896" sldId="1172"/>
            <ac:spMk id="3" creationId="{D12DE65F-3F14-41FF-8EF8-AB314D1267F9}"/>
          </ac:spMkLst>
        </pc:spChg>
        <pc:picChg chg="add mod">
          <ac:chgData name="Kalyanaraman, PadmanabanX" userId="eb09dffb-85e0-43d7-bd4d-84008102a4a8" providerId="ADAL" clId="{EAE45387-7C5D-4A1C-9449-378A75F7F472}" dt="2021-11-06T16:30:08.525" v="46" actId="14100"/>
          <ac:picMkLst>
            <pc:docMk/>
            <pc:sldMk cId="2072030896" sldId="1172"/>
            <ac:picMk id="4" creationId="{6879AB2A-7EB4-4228-B1B0-1F0F1B6B1301}"/>
          </ac:picMkLst>
        </pc:picChg>
      </pc:sldChg>
      <pc:sldChg chg="addSp modSp new del mod modAnim">
        <pc:chgData name="Kalyanaraman, PadmanabanX" userId="eb09dffb-85e0-43d7-bd4d-84008102a4a8" providerId="ADAL" clId="{EAE45387-7C5D-4A1C-9449-378A75F7F472}" dt="2021-11-06T16:29:03.152" v="16" actId="2696"/>
        <pc:sldMkLst>
          <pc:docMk/>
          <pc:sldMk cId="3264180833" sldId="1172"/>
        </pc:sldMkLst>
        <pc:spChg chg="add mod">
          <ac:chgData name="Kalyanaraman, PadmanabanX" userId="eb09dffb-85e0-43d7-bd4d-84008102a4a8" providerId="ADAL" clId="{EAE45387-7C5D-4A1C-9449-378A75F7F472}" dt="2021-11-06T16:28:35.372" v="10"/>
          <ac:spMkLst>
            <pc:docMk/>
            <pc:sldMk cId="3264180833" sldId="1172"/>
            <ac:spMk id="4" creationId="{2262043F-683F-432A-8AFE-F658BDFF05BA}"/>
          </ac:spMkLst>
        </pc:spChg>
        <pc:spChg chg="add mod">
          <ac:chgData name="Kalyanaraman, PadmanabanX" userId="eb09dffb-85e0-43d7-bd4d-84008102a4a8" providerId="ADAL" clId="{EAE45387-7C5D-4A1C-9449-378A75F7F472}" dt="2021-11-06T16:28:35.372" v="10"/>
          <ac:spMkLst>
            <pc:docMk/>
            <pc:sldMk cId="3264180833" sldId="1172"/>
            <ac:spMk id="5" creationId="{341BCFD4-0F40-45DF-875B-91BAF2F6FC1C}"/>
          </ac:spMkLst>
        </pc:spChg>
        <pc:spChg chg="add mod">
          <ac:chgData name="Kalyanaraman, PadmanabanX" userId="eb09dffb-85e0-43d7-bd4d-84008102a4a8" providerId="ADAL" clId="{EAE45387-7C5D-4A1C-9449-378A75F7F472}" dt="2021-11-06T16:28:44.507" v="11" actId="14100"/>
          <ac:spMkLst>
            <pc:docMk/>
            <pc:sldMk cId="3264180833" sldId="1172"/>
            <ac:spMk id="6" creationId="{200AA1D0-9408-4767-8AB7-FF90874633BE}"/>
          </ac:spMkLst>
        </pc:spChg>
        <pc:spChg chg="mod">
          <ac:chgData name="Kalyanaraman, PadmanabanX" userId="eb09dffb-85e0-43d7-bd4d-84008102a4a8" providerId="ADAL" clId="{EAE45387-7C5D-4A1C-9449-378A75F7F472}" dt="2021-11-06T16:28:54.060" v="15" actId="14100"/>
          <ac:spMkLst>
            <pc:docMk/>
            <pc:sldMk cId="3264180833" sldId="1172"/>
            <ac:spMk id="9" creationId="{29EF7C50-8007-49C5-9BCB-75CED4967F34}"/>
          </ac:spMkLst>
        </pc:spChg>
        <pc:spChg chg="mod">
          <ac:chgData name="Kalyanaraman, PadmanabanX" userId="eb09dffb-85e0-43d7-bd4d-84008102a4a8" providerId="ADAL" clId="{EAE45387-7C5D-4A1C-9449-378A75F7F472}" dt="2021-11-06T16:28:54.060" v="15" actId="14100"/>
          <ac:spMkLst>
            <pc:docMk/>
            <pc:sldMk cId="3264180833" sldId="1172"/>
            <ac:spMk id="10" creationId="{023B49BF-55FC-4ED3-9BCA-D387B0BCCEC6}"/>
          </ac:spMkLst>
        </pc:spChg>
        <pc:spChg chg="mod">
          <ac:chgData name="Kalyanaraman, PadmanabanX" userId="eb09dffb-85e0-43d7-bd4d-84008102a4a8" providerId="ADAL" clId="{EAE45387-7C5D-4A1C-9449-378A75F7F472}" dt="2021-11-06T16:28:54.060" v="15" actId="14100"/>
          <ac:spMkLst>
            <pc:docMk/>
            <pc:sldMk cId="3264180833" sldId="1172"/>
            <ac:spMk id="11" creationId="{D8589615-1553-48CA-8030-6C56E4C5BAD1}"/>
          </ac:spMkLst>
        </pc:spChg>
        <pc:spChg chg="mod">
          <ac:chgData name="Kalyanaraman, PadmanabanX" userId="eb09dffb-85e0-43d7-bd4d-84008102a4a8" providerId="ADAL" clId="{EAE45387-7C5D-4A1C-9449-378A75F7F472}" dt="2021-11-06T16:28:54.060" v="15" actId="14100"/>
          <ac:spMkLst>
            <pc:docMk/>
            <pc:sldMk cId="3264180833" sldId="1172"/>
            <ac:spMk id="12" creationId="{25C77671-E4EE-4790-9E49-26B1B9581D05}"/>
          </ac:spMkLst>
        </pc:spChg>
        <pc:spChg chg="mod">
          <ac:chgData name="Kalyanaraman, PadmanabanX" userId="eb09dffb-85e0-43d7-bd4d-84008102a4a8" providerId="ADAL" clId="{EAE45387-7C5D-4A1C-9449-378A75F7F472}" dt="2021-11-06T16:28:54.060" v="15" actId="14100"/>
          <ac:spMkLst>
            <pc:docMk/>
            <pc:sldMk cId="3264180833" sldId="1172"/>
            <ac:spMk id="13" creationId="{86445A18-514F-4949-B5A3-AF7CB9BF87CA}"/>
          </ac:spMkLst>
        </pc:spChg>
        <pc:spChg chg="mod">
          <ac:chgData name="Kalyanaraman, PadmanabanX" userId="eb09dffb-85e0-43d7-bd4d-84008102a4a8" providerId="ADAL" clId="{EAE45387-7C5D-4A1C-9449-378A75F7F472}" dt="2021-11-06T16:28:54.060" v="15" actId="14100"/>
          <ac:spMkLst>
            <pc:docMk/>
            <pc:sldMk cId="3264180833" sldId="1172"/>
            <ac:spMk id="14" creationId="{57DDD207-5C41-4E66-86A9-40A7C5886D28}"/>
          </ac:spMkLst>
        </pc:spChg>
        <pc:spChg chg="mod">
          <ac:chgData name="Kalyanaraman, PadmanabanX" userId="eb09dffb-85e0-43d7-bd4d-84008102a4a8" providerId="ADAL" clId="{EAE45387-7C5D-4A1C-9449-378A75F7F472}" dt="2021-11-06T16:28:54.060" v="15" actId="14100"/>
          <ac:spMkLst>
            <pc:docMk/>
            <pc:sldMk cId="3264180833" sldId="1172"/>
            <ac:spMk id="15" creationId="{6BD984F4-83D2-49BF-A18E-2EA5E857EEA3}"/>
          </ac:spMkLst>
        </pc:spChg>
        <pc:spChg chg="mod">
          <ac:chgData name="Kalyanaraman, PadmanabanX" userId="eb09dffb-85e0-43d7-bd4d-84008102a4a8" providerId="ADAL" clId="{EAE45387-7C5D-4A1C-9449-378A75F7F472}" dt="2021-11-06T16:28:54.060" v="15" actId="14100"/>
          <ac:spMkLst>
            <pc:docMk/>
            <pc:sldMk cId="3264180833" sldId="1172"/>
            <ac:spMk id="16" creationId="{7E0DDFE5-92B2-41F1-B05E-92038295688E}"/>
          </ac:spMkLst>
        </pc:spChg>
        <pc:spChg chg="mod">
          <ac:chgData name="Kalyanaraman, PadmanabanX" userId="eb09dffb-85e0-43d7-bd4d-84008102a4a8" providerId="ADAL" clId="{EAE45387-7C5D-4A1C-9449-378A75F7F472}" dt="2021-11-06T16:28:54.060" v="15" actId="14100"/>
          <ac:spMkLst>
            <pc:docMk/>
            <pc:sldMk cId="3264180833" sldId="1172"/>
            <ac:spMk id="17" creationId="{85C5C8BA-3EE7-4C4E-A257-E16E1BCF12EB}"/>
          </ac:spMkLst>
        </pc:spChg>
        <pc:spChg chg="mod">
          <ac:chgData name="Kalyanaraman, PadmanabanX" userId="eb09dffb-85e0-43d7-bd4d-84008102a4a8" providerId="ADAL" clId="{EAE45387-7C5D-4A1C-9449-378A75F7F472}" dt="2021-11-06T16:28:54.060" v="15" actId="14100"/>
          <ac:spMkLst>
            <pc:docMk/>
            <pc:sldMk cId="3264180833" sldId="1172"/>
            <ac:spMk id="18" creationId="{2442CA2D-8CAD-4590-AEED-D783B038E601}"/>
          </ac:spMkLst>
        </pc:spChg>
        <pc:spChg chg="mod">
          <ac:chgData name="Kalyanaraman, PadmanabanX" userId="eb09dffb-85e0-43d7-bd4d-84008102a4a8" providerId="ADAL" clId="{EAE45387-7C5D-4A1C-9449-378A75F7F472}" dt="2021-11-06T16:28:54.060" v="15" actId="14100"/>
          <ac:spMkLst>
            <pc:docMk/>
            <pc:sldMk cId="3264180833" sldId="1172"/>
            <ac:spMk id="19" creationId="{EB2AF35D-41F7-4B0F-8C42-FCF96275FCB3}"/>
          </ac:spMkLst>
        </pc:spChg>
        <pc:spChg chg="mod">
          <ac:chgData name="Kalyanaraman, PadmanabanX" userId="eb09dffb-85e0-43d7-bd4d-84008102a4a8" providerId="ADAL" clId="{EAE45387-7C5D-4A1C-9449-378A75F7F472}" dt="2021-11-06T16:28:54.060" v="15" actId="14100"/>
          <ac:spMkLst>
            <pc:docMk/>
            <pc:sldMk cId="3264180833" sldId="1172"/>
            <ac:spMk id="20" creationId="{3F159E22-42A3-4000-9F9B-C8F1D3ED5255}"/>
          </ac:spMkLst>
        </pc:spChg>
        <pc:spChg chg="mod">
          <ac:chgData name="Kalyanaraman, PadmanabanX" userId="eb09dffb-85e0-43d7-bd4d-84008102a4a8" providerId="ADAL" clId="{EAE45387-7C5D-4A1C-9449-378A75F7F472}" dt="2021-11-06T16:28:54.060" v="15" actId="14100"/>
          <ac:spMkLst>
            <pc:docMk/>
            <pc:sldMk cId="3264180833" sldId="1172"/>
            <ac:spMk id="21" creationId="{1BF67BA7-4DAE-483B-B5F0-9BD4BA2788D9}"/>
          </ac:spMkLst>
        </pc:spChg>
        <pc:spChg chg="mod">
          <ac:chgData name="Kalyanaraman, PadmanabanX" userId="eb09dffb-85e0-43d7-bd4d-84008102a4a8" providerId="ADAL" clId="{EAE45387-7C5D-4A1C-9449-378A75F7F472}" dt="2021-11-06T16:28:54.060" v="15" actId="14100"/>
          <ac:spMkLst>
            <pc:docMk/>
            <pc:sldMk cId="3264180833" sldId="1172"/>
            <ac:spMk id="22" creationId="{AE3066BE-2357-4CFC-B772-33754FA3FCB6}"/>
          </ac:spMkLst>
        </pc:spChg>
        <pc:spChg chg="mod">
          <ac:chgData name="Kalyanaraman, PadmanabanX" userId="eb09dffb-85e0-43d7-bd4d-84008102a4a8" providerId="ADAL" clId="{EAE45387-7C5D-4A1C-9449-378A75F7F472}" dt="2021-11-06T16:28:54.060" v="15" actId="14100"/>
          <ac:spMkLst>
            <pc:docMk/>
            <pc:sldMk cId="3264180833" sldId="1172"/>
            <ac:spMk id="23" creationId="{6C600319-3FEF-4274-92DD-99003DE38355}"/>
          </ac:spMkLst>
        </pc:spChg>
        <pc:spChg chg="mod">
          <ac:chgData name="Kalyanaraman, PadmanabanX" userId="eb09dffb-85e0-43d7-bd4d-84008102a4a8" providerId="ADAL" clId="{EAE45387-7C5D-4A1C-9449-378A75F7F472}" dt="2021-11-06T16:28:54.060" v="15" actId="14100"/>
          <ac:spMkLst>
            <pc:docMk/>
            <pc:sldMk cId="3264180833" sldId="1172"/>
            <ac:spMk id="24" creationId="{99CD39DF-3EE3-4643-B15B-DAA07C2FDDA7}"/>
          </ac:spMkLst>
        </pc:spChg>
        <pc:spChg chg="mod">
          <ac:chgData name="Kalyanaraman, PadmanabanX" userId="eb09dffb-85e0-43d7-bd4d-84008102a4a8" providerId="ADAL" clId="{EAE45387-7C5D-4A1C-9449-378A75F7F472}" dt="2021-11-06T16:28:54.060" v="15" actId="14100"/>
          <ac:spMkLst>
            <pc:docMk/>
            <pc:sldMk cId="3264180833" sldId="1172"/>
            <ac:spMk id="25" creationId="{447E2A5D-011C-4CFD-9618-C23DA3022248}"/>
          </ac:spMkLst>
        </pc:spChg>
        <pc:spChg chg="mod">
          <ac:chgData name="Kalyanaraman, PadmanabanX" userId="eb09dffb-85e0-43d7-bd4d-84008102a4a8" providerId="ADAL" clId="{EAE45387-7C5D-4A1C-9449-378A75F7F472}" dt="2021-11-06T16:28:54.060" v="15" actId="14100"/>
          <ac:spMkLst>
            <pc:docMk/>
            <pc:sldMk cId="3264180833" sldId="1172"/>
            <ac:spMk id="26" creationId="{EE8174EF-AF33-4532-8C9C-6F7B36670E1C}"/>
          </ac:spMkLst>
        </pc:spChg>
        <pc:spChg chg="mod">
          <ac:chgData name="Kalyanaraman, PadmanabanX" userId="eb09dffb-85e0-43d7-bd4d-84008102a4a8" providerId="ADAL" clId="{EAE45387-7C5D-4A1C-9449-378A75F7F472}" dt="2021-11-06T16:28:54.060" v="15" actId="14100"/>
          <ac:spMkLst>
            <pc:docMk/>
            <pc:sldMk cId="3264180833" sldId="1172"/>
            <ac:spMk id="27" creationId="{12953A80-7E83-4645-A1FA-1395829F4881}"/>
          </ac:spMkLst>
        </pc:spChg>
        <pc:spChg chg="mod">
          <ac:chgData name="Kalyanaraman, PadmanabanX" userId="eb09dffb-85e0-43d7-bd4d-84008102a4a8" providerId="ADAL" clId="{EAE45387-7C5D-4A1C-9449-378A75F7F472}" dt="2021-11-06T16:28:54.060" v="15" actId="14100"/>
          <ac:spMkLst>
            <pc:docMk/>
            <pc:sldMk cId="3264180833" sldId="1172"/>
            <ac:spMk id="28" creationId="{4C38A40C-EA8C-431E-8546-47BAF4144924}"/>
          </ac:spMkLst>
        </pc:spChg>
        <pc:spChg chg="mod">
          <ac:chgData name="Kalyanaraman, PadmanabanX" userId="eb09dffb-85e0-43d7-bd4d-84008102a4a8" providerId="ADAL" clId="{EAE45387-7C5D-4A1C-9449-378A75F7F472}" dt="2021-11-06T16:28:54.060" v="15" actId="14100"/>
          <ac:spMkLst>
            <pc:docMk/>
            <pc:sldMk cId="3264180833" sldId="1172"/>
            <ac:spMk id="29" creationId="{792E5121-CBC0-4681-A8E4-C3C4799B019B}"/>
          </ac:spMkLst>
        </pc:spChg>
        <pc:spChg chg="mod">
          <ac:chgData name="Kalyanaraman, PadmanabanX" userId="eb09dffb-85e0-43d7-bd4d-84008102a4a8" providerId="ADAL" clId="{EAE45387-7C5D-4A1C-9449-378A75F7F472}" dt="2021-11-06T16:28:54.060" v="15" actId="14100"/>
          <ac:spMkLst>
            <pc:docMk/>
            <pc:sldMk cId="3264180833" sldId="1172"/>
            <ac:spMk id="30" creationId="{5A048902-45E7-4E9B-87B2-C2A2771F36FC}"/>
          </ac:spMkLst>
        </pc:spChg>
        <pc:spChg chg="mod">
          <ac:chgData name="Kalyanaraman, PadmanabanX" userId="eb09dffb-85e0-43d7-bd4d-84008102a4a8" providerId="ADAL" clId="{EAE45387-7C5D-4A1C-9449-378A75F7F472}" dt="2021-11-06T16:28:54.060" v="15" actId="14100"/>
          <ac:spMkLst>
            <pc:docMk/>
            <pc:sldMk cId="3264180833" sldId="1172"/>
            <ac:spMk id="31" creationId="{17DDDBF3-0149-4DDE-846F-86E1360B296E}"/>
          </ac:spMkLst>
        </pc:spChg>
        <pc:spChg chg="mod">
          <ac:chgData name="Kalyanaraman, PadmanabanX" userId="eb09dffb-85e0-43d7-bd4d-84008102a4a8" providerId="ADAL" clId="{EAE45387-7C5D-4A1C-9449-378A75F7F472}" dt="2021-11-06T16:28:54.060" v="15" actId="14100"/>
          <ac:spMkLst>
            <pc:docMk/>
            <pc:sldMk cId="3264180833" sldId="1172"/>
            <ac:spMk id="32" creationId="{B638063A-AE69-4D1E-905C-C2983FF725F9}"/>
          </ac:spMkLst>
        </pc:spChg>
        <pc:spChg chg="mod">
          <ac:chgData name="Kalyanaraman, PadmanabanX" userId="eb09dffb-85e0-43d7-bd4d-84008102a4a8" providerId="ADAL" clId="{EAE45387-7C5D-4A1C-9449-378A75F7F472}" dt="2021-11-06T16:28:54.060" v="15" actId="14100"/>
          <ac:spMkLst>
            <pc:docMk/>
            <pc:sldMk cId="3264180833" sldId="1172"/>
            <ac:spMk id="33" creationId="{36C68FA1-DC88-43C1-9D43-DB7D873B2287}"/>
          </ac:spMkLst>
        </pc:spChg>
        <pc:spChg chg="mod">
          <ac:chgData name="Kalyanaraman, PadmanabanX" userId="eb09dffb-85e0-43d7-bd4d-84008102a4a8" providerId="ADAL" clId="{EAE45387-7C5D-4A1C-9449-378A75F7F472}" dt="2021-11-06T16:28:54.060" v="15" actId="14100"/>
          <ac:spMkLst>
            <pc:docMk/>
            <pc:sldMk cId="3264180833" sldId="1172"/>
            <ac:spMk id="34" creationId="{115110F6-DC09-4A2F-B1DC-2219D9070D5F}"/>
          </ac:spMkLst>
        </pc:spChg>
        <pc:spChg chg="mod">
          <ac:chgData name="Kalyanaraman, PadmanabanX" userId="eb09dffb-85e0-43d7-bd4d-84008102a4a8" providerId="ADAL" clId="{EAE45387-7C5D-4A1C-9449-378A75F7F472}" dt="2021-11-06T16:28:54.060" v="15" actId="14100"/>
          <ac:spMkLst>
            <pc:docMk/>
            <pc:sldMk cId="3264180833" sldId="1172"/>
            <ac:spMk id="35" creationId="{5604C822-B237-45CA-8A49-71E71A931BC5}"/>
          </ac:spMkLst>
        </pc:spChg>
        <pc:spChg chg="mod">
          <ac:chgData name="Kalyanaraman, PadmanabanX" userId="eb09dffb-85e0-43d7-bd4d-84008102a4a8" providerId="ADAL" clId="{EAE45387-7C5D-4A1C-9449-378A75F7F472}" dt="2021-11-06T16:28:54.060" v="15" actId="14100"/>
          <ac:spMkLst>
            <pc:docMk/>
            <pc:sldMk cId="3264180833" sldId="1172"/>
            <ac:spMk id="36" creationId="{D25C21C9-E4AC-4317-845F-CEFBA5169C2A}"/>
          </ac:spMkLst>
        </pc:spChg>
        <pc:spChg chg="mod">
          <ac:chgData name="Kalyanaraman, PadmanabanX" userId="eb09dffb-85e0-43d7-bd4d-84008102a4a8" providerId="ADAL" clId="{EAE45387-7C5D-4A1C-9449-378A75F7F472}" dt="2021-11-06T16:28:54.060" v="15" actId="14100"/>
          <ac:spMkLst>
            <pc:docMk/>
            <pc:sldMk cId="3264180833" sldId="1172"/>
            <ac:spMk id="37" creationId="{8270FB96-DEC7-4ECC-98B1-F3A075887855}"/>
          </ac:spMkLst>
        </pc:spChg>
        <pc:spChg chg="mod">
          <ac:chgData name="Kalyanaraman, PadmanabanX" userId="eb09dffb-85e0-43d7-bd4d-84008102a4a8" providerId="ADAL" clId="{EAE45387-7C5D-4A1C-9449-378A75F7F472}" dt="2021-11-06T16:28:54.060" v="15" actId="14100"/>
          <ac:spMkLst>
            <pc:docMk/>
            <pc:sldMk cId="3264180833" sldId="1172"/>
            <ac:spMk id="38" creationId="{D885FFC8-7309-4411-879A-BC6B9964EFCD}"/>
          </ac:spMkLst>
        </pc:spChg>
        <pc:spChg chg="mod">
          <ac:chgData name="Kalyanaraman, PadmanabanX" userId="eb09dffb-85e0-43d7-bd4d-84008102a4a8" providerId="ADAL" clId="{EAE45387-7C5D-4A1C-9449-378A75F7F472}" dt="2021-11-06T16:28:54.060" v="15" actId="14100"/>
          <ac:spMkLst>
            <pc:docMk/>
            <pc:sldMk cId="3264180833" sldId="1172"/>
            <ac:spMk id="39" creationId="{BEF321C5-7D95-43A0-9088-D58152E3CC14}"/>
          </ac:spMkLst>
        </pc:spChg>
        <pc:spChg chg="mod">
          <ac:chgData name="Kalyanaraman, PadmanabanX" userId="eb09dffb-85e0-43d7-bd4d-84008102a4a8" providerId="ADAL" clId="{EAE45387-7C5D-4A1C-9449-378A75F7F472}" dt="2021-11-06T16:28:54.060" v="15" actId="14100"/>
          <ac:spMkLst>
            <pc:docMk/>
            <pc:sldMk cId="3264180833" sldId="1172"/>
            <ac:spMk id="40" creationId="{32D05847-B4C9-41FC-9814-FDB5B2591ECE}"/>
          </ac:spMkLst>
        </pc:spChg>
        <pc:spChg chg="mod">
          <ac:chgData name="Kalyanaraman, PadmanabanX" userId="eb09dffb-85e0-43d7-bd4d-84008102a4a8" providerId="ADAL" clId="{EAE45387-7C5D-4A1C-9449-378A75F7F472}" dt="2021-11-06T16:28:54.060" v="15" actId="14100"/>
          <ac:spMkLst>
            <pc:docMk/>
            <pc:sldMk cId="3264180833" sldId="1172"/>
            <ac:spMk id="41" creationId="{7B687E7A-DDA1-4BF3-8718-AB1A26848AA8}"/>
          </ac:spMkLst>
        </pc:spChg>
        <pc:spChg chg="mod">
          <ac:chgData name="Kalyanaraman, PadmanabanX" userId="eb09dffb-85e0-43d7-bd4d-84008102a4a8" providerId="ADAL" clId="{EAE45387-7C5D-4A1C-9449-378A75F7F472}" dt="2021-11-06T16:28:54.060" v="15" actId="14100"/>
          <ac:spMkLst>
            <pc:docMk/>
            <pc:sldMk cId="3264180833" sldId="1172"/>
            <ac:spMk id="42" creationId="{FEDF40B0-1BB2-4094-B0D7-B5C8650016EA}"/>
          </ac:spMkLst>
        </pc:spChg>
        <pc:spChg chg="mod">
          <ac:chgData name="Kalyanaraman, PadmanabanX" userId="eb09dffb-85e0-43d7-bd4d-84008102a4a8" providerId="ADAL" clId="{EAE45387-7C5D-4A1C-9449-378A75F7F472}" dt="2021-11-06T16:28:54.060" v="15" actId="14100"/>
          <ac:spMkLst>
            <pc:docMk/>
            <pc:sldMk cId="3264180833" sldId="1172"/>
            <ac:spMk id="43" creationId="{5D96147F-BB28-41BD-BE21-D2AF1CC5E8D5}"/>
          </ac:spMkLst>
        </pc:spChg>
        <pc:spChg chg="mod">
          <ac:chgData name="Kalyanaraman, PadmanabanX" userId="eb09dffb-85e0-43d7-bd4d-84008102a4a8" providerId="ADAL" clId="{EAE45387-7C5D-4A1C-9449-378A75F7F472}" dt="2021-11-06T16:28:54.060" v="15" actId="14100"/>
          <ac:spMkLst>
            <pc:docMk/>
            <pc:sldMk cId="3264180833" sldId="1172"/>
            <ac:spMk id="44" creationId="{F77CEA3F-4336-4F2B-B4CB-6230DD256DA3}"/>
          </ac:spMkLst>
        </pc:spChg>
        <pc:spChg chg="add mod">
          <ac:chgData name="Kalyanaraman, PadmanabanX" userId="eb09dffb-85e0-43d7-bd4d-84008102a4a8" providerId="ADAL" clId="{EAE45387-7C5D-4A1C-9449-378A75F7F472}" dt="2021-11-06T16:28:35.372" v="10"/>
          <ac:spMkLst>
            <pc:docMk/>
            <pc:sldMk cId="3264180833" sldId="1172"/>
            <ac:spMk id="45" creationId="{371D0670-3EE3-4D72-B221-91551245DE29}"/>
          </ac:spMkLst>
        </pc:spChg>
        <pc:grpChg chg="add mod">
          <ac:chgData name="Kalyanaraman, PadmanabanX" userId="eb09dffb-85e0-43d7-bd4d-84008102a4a8" providerId="ADAL" clId="{EAE45387-7C5D-4A1C-9449-378A75F7F472}" dt="2021-11-06T16:28:54.060" v="15" actId="14100"/>
          <ac:grpSpMkLst>
            <pc:docMk/>
            <pc:sldMk cId="3264180833" sldId="1172"/>
            <ac:grpSpMk id="8" creationId="{E45E9254-6A34-4437-9F2F-CBFA5A23C577}"/>
          </ac:grpSpMkLst>
        </pc:grpChg>
        <pc:picChg chg="add mod">
          <ac:chgData name="Kalyanaraman, PadmanabanX" userId="eb09dffb-85e0-43d7-bd4d-84008102a4a8" providerId="ADAL" clId="{EAE45387-7C5D-4A1C-9449-378A75F7F472}" dt="2021-11-06T16:28:49.387" v="13" actId="14100"/>
          <ac:picMkLst>
            <pc:docMk/>
            <pc:sldMk cId="3264180833" sldId="1172"/>
            <ac:picMk id="7" creationId="{97BA184D-F2D3-4617-8850-7AE7078C1244}"/>
          </ac:picMkLst>
        </pc:picChg>
      </pc:sldChg>
      <pc:sldChg chg="addSp delSp modSp new del">
        <pc:chgData name="Kalyanaraman, PadmanabanX" userId="eb09dffb-85e0-43d7-bd4d-84008102a4a8" providerId="ADAL" clId="{EAE45387-7C5D-4A1C-9449-378A75F7F472}" dt="2021-11-06T16:27:37.052" v="7" actId="2696"/>
        <pc:sldMkLst>
          <pc:docMk/>
          <pc:sldMk cId="3679722600" sldId="1172"/>
        </pc:sldMkLst>
        <pc:spChg chg="add del">
          <ac:chgData name="Kalyanaraman, PadmanabanX" userId="eb09dffb-85e0-43d7-bd4d-84008102a4a8" providerId="ADAL" clId="{EAE45387-7C5D-4A1C-9449-378A75F7F472}" dt="2021-11-06T16:27:28.639" v="6"/>
          <ac:spMkLst>
            <pc:docMk/>
            <pc:sldMk cId="3679722600" sldId="1172"/>
            <ac:spMk id="3" creationId="{C58FECE9-1051-4DE5-8AA3-0D0586F57FB3}"/>
          </ac:spMkLst>
        </pc:spChg>
        <pc:spChg chg="add del mod">
          <ac:chgData name="Kalyanaraman, PadmanabanX" userId="eb09dffb-85e0-43d7-bd4d-84008102a4a8" providerId="ADAL" clId="{EAE45387-7C5D-4A1C-9449-378A75F7F472}" dt="2021-11-06T16:27:28.639" v="6"/>
          <ac:spMkLst>
            <pc:docMk/>
            <pc:sldMk cId="3679722600" sldId="1172"/>
            <ac:spMk id="4" creationId="{F8A086AB-0762-4EA3-8FD3-2CD92229898A}"/>
          </ac:spMkLst>
        </pc:spChg>
      </pc:sldChg>
      <pc:sldChg chg="addSp delSp modSp new mod">
        <pc:chgData name="Kalyanaraman, PadmanabanX" userId="eb09dffb-85e0-43d7-bd4d-84008102a4a8" providerId="ADAL" clId="{EAE45387-7C5D-4A1C-9449-378A75F7F472}" dt="2021-11-06T16:31:19.427" v="81" actId="14100"/>
        <pc:sldMkLst>
          <pc:docMk/>
          <pc:sldMk cId="1274682436" sldId="1173"/>
        </pc:sldMkLst>
        <pc:spChg chg="mod">
          <ac:chgData name="Kalyanaraman, PadmanabanX" userId="eb09dffb-85e0-43d7-bd4d-84008102a4a8" providerId="ADAL" clId="{EAE45387-7C5D-4A1C-9449-378A75F7F472}" dt="2021-11-06T16:31:10.839" v="79" actId="207"/>
          <ac:spMkLst>
            <pc:docMk/>
            <pc:sldMk cId="1274682436" sldId="1173"/>
            <ac:spMk id="2" creationId="{EC2AF1AF-BCA0-48DC-8F6A-36F2C7395984}"/>
          </ac:spMkLst>
        </pc:spChg>
        <pc:spChg chg="del">
          <ac:chgData name="Kalyanaraman, PadmanabanX" userId="eb09dffb-85e0-43d7-bd4d-84008102a4a8" providerId="ADAL" clId="{EAE45387-7C5D-4A1C-9449-378A75F7F472}" dt="2021-11-06T16:30:37.201" v="48"/>
          <ac:spMkLst>
            <pc:docMk/>
            <pc:sldMk cId="1274682436" sldId="1173"/>
            <ac:spMk id="3" creationId="{7E6D42FD-314A-4F7D-BA9B-7B5FA1D95218}"/>
          </ac:spMkLst>
        </pc:spChg>
        <pc:picChg chg="add mod">
          <ac:chgData name="Kalyanaraman, PadmanabanX" userId="eb09dffb-85e0-43d7-bd4d-84008102a4a8" providerId="ADAL" clId="{EAE45387-7C5D-4A1C-9449-378A75F7F472}" dt="2021-11-06T16:31:19.427" v="81" actId="14100"/>
          <ac:picMkLst>
            <pc:docMk/>
            <pc:sldMk cId="1274682436" sldId="1173"/>
            <ac:picMk id="4" creationId="{F3DE4A39-3431-43E2-B688-4B88F363D3C5}"/>
          </ac:picMkLst>
        </pc:picChg>
      </pc:sldChg>
      <pc:sldChg chg="addSp delSp modSp new mod">
        <pc:chgData name="Kalyanaraman, PadmanabanX" userId="eb09dffb-85e0-43d7-bd4d-84008102a4a8" providerId="ADAL" clId="{EAE45387-7C5D-4A1C-9449-378A75F7F472}" dt="2021-11-06T16:32:15.816" v="86" actId="14100"/>
        <pc:sldMkLst>
          <pc:docMk/>
          <pc:sldMk cId="3779840567" sldId="1174"/>
        </pc:sldMkLst>
        <pc:spChg chg="del">
          <ac:chgData name="Kalyanaraman, PadmanabanX" userId="eb09dffb-85e0-43d7-bd4d-84008102a4a8" providerId="ADAL" clId="{EAE45387-7C5D-4A1C-9449-378A75F7F472}" dt="2021-11-06T16:31:49.894" v="84" actId="26606"/>
          <ac:spMkLst>
            <pc:docMk/>
            <pc:sldMk cId="3779840567" sldId="1174"/>
            <ac:spMk id="2" creationId="{84728047-BA47-493F-9569-22CFE5C43DAD}"/>
          </ac:spMkLst>
        </pc:spChg>
        <pc:spChg chg="del">
          <ac:chgData name="Kalyanaraman, PadmanabanX" userId="eb09dffb-85e0-43d7-bd4d-84008102a4a8" providerId="ADAL" clId="{EAE45387-7C5D-4A1C-9449-378A75F7F472}" dt="2021-11-06T16:31:46.556" v="83"/>
          <ac:spMkLst>
            <pc:docMk/>
            <pc:sldMk cId="3779840567" sldId="1174"/>
            <ac:spMk id="3" creationId="{CC0E2883-93CF-4926-8D04-CFE1325605AB}"/>
          </ac:spMkLst>
        </pc:spChg>
        <pc:spChg chg="add mod">
          <ac:chgData name="Kalyanaraman, PadmanabanX" userId="eb09dffb-85e0-43d7-bd4d-84008102a4a8" providerId="ADAL" clId="{EAE45387-7C5D-4A1C-9449-378A75F7F472}" dt="2021-11-06T16:32:11.006" v="85"/>
          <ac:spMkLst>
            <pc:docMk/>
            <pc:sldMk cId="3779840567" sldId="1174"/>
            <ac:spMk id="9" creationId="{D113CE4E-0634-4988-B11C-07EF395458D5}"/>
          </ac:spMkLst>
        </pc:spChg>
        <pc:picChg chg="add mod">
          <ac:chgData name="Kalyanaraman, PadmanabanX" userId="eb09dffb-85e0-43d7-bd4d-84008102a4a8" providerId="ADAL" clId="{EAE45387-7C5D-4A1C-9449-378A75F7F472}" dt="2021-11-06T16:32:15.816" v="86" actId="14100"/>
          <ac:picMkLst>
            <pc:docMk/>
            <pc:sldMk cId="3779840567" sldId="1174"/>
            <ac:picMk id="4" creationId="{3069543C-2C44-4931-A7C4-130B46117F61}"/>
          </ac:picMkLst>
        </pc:picChg>
      </pc:sldChg>
      <pc:sldChg chg="addSp delSp modSp new mod">
        <pc:chgData name="Kalyanaraman, PadmanabanX" userId="eb09dffb-85e0-43d7-bd4d-84008102a4a8" providerId="ADAL" clId="{EAE45387-7C5D-4A1C-9449-378A75F7F472}" dt="2021-11-06T16:33:29.360" v="130" actId="14100"/>
        <pc:sldMkLst>
          <pc:docMk/>
          <pc:sldMk cId="2510913382" sldId="1175"/>
        </pc:sldMkLst>
        <pc:spChg chg="mod">
          <ac:chgData name="Kalyanaraman, PadmanabanX" userId="eb09dffb-85e0-43d7-bd4d-84008102a4a8" providerId="ADAL" clId="{EAE45387-7C5D-4A1C-9449-378A75F7F472}" dt="2021-11-06T16:33:16.863" v="126" actId="207"/>
          <ac:spMkLst>
            <pc:docMk/>
            <pc:sldMk cId="2510913382" sldId="1175"/>
            <ac:spMk id="2" creationId="{6A7D7D45-EA2A-4389-B69D-F9C7716A7FA5}"/>
          </ac:spMkLst>
        </pc:spChg>
        <pc:spChg chg="del">
          <ac:chgData name="Kalyanaraman, PadmanabanX" userId="eb09dffb-85e0-43d7-bd4d-84008102a4a8" providerId="ADAL" clId="{EAE45387-7C5D-4A1C-9449-378A75F7F472}" dt="2021-11-06T16:32:43.811" v="88"/>
          <ac:spMkLst>
            <pc:docMk/>
            <pc:sldMk cId="2510913382" sldId="1175"/>
            <ac:spMk id="3" creationId="{D1ADB77A-B5CE-4B67-89F1-CDD362C89CDE}"/>
          </ac:spMkLst>
        </pc:spChg>
        <pc:picChg chg="add mod">
          <ac:chgData name="Kalyanaraman, PadmanabanX" userId="eb09dffb-85e0-43d7-bd4d-84008102a4a8" providerId="ADAL" clId="{EAE45387-7C5D-4A1C-9449-378A75F7F472}" dt="2021-11-06T16:33:29.360" v="130" actId="14100"/>
          <ac:picMkLst>
            <pc:docMk/>
            <pc:sldMk cId="2510913382" sldId="1175"/>
            <ac:picMk id="4" creationId="{4B25F87A-AE55-412B-A9A9-2640D828C1CE}"/>
          </ac:picMkLst>
        </pc:picChg>
      </pc:sldChg>
      <pc:sldChg chg="addSp delSp modSp new mod">
        <pc:chgData name="Kalyanaraman, PadmanabanX" userId="eb09dffb-85e0-43d7-bd4d-84008102a4a8" providerId="ADAL" clId="{EAE45387-7C5D-4A1C-9449-378A75F7F472}" dt="2021-11-06T16:34:13.845" v="175" actId="14100"/>
        <pc:sldMkLst>
          <pc:docMk/>
          <pc:sldMk cId="1010192725" sldId="1176"/>
        </pc:sldMkLst>
        <pc:spChg chg="mod">
          <ac:chgData name="Kalyanaraman, PadmanabanX" userId="eb09dffb-85e0-43d7-bd4d-84008102a4a8" providerId="ADAL" clId="{EAE45387-7C5D-4A1C-9449-378A75F7F472}" dt="2021-11-06T16:34:04.293" v="172" actId="207"/>
          <ac:spMkLst>
            <pc:docMk/>
            <pc:sldMk cId="1010192725" sldId="1176"/>
            <ac:spMk id="2" creationId="{F862BB4D-FAFF-41F5-B4AD-073E924ED5E8}"/>
          </ac:spMkLst>
        </pc:spChg>
        <pc:spChg chg="del">
          <ac:chgData name="Kalyanaraman, PadmanabanX" userId="eb09dffb-85e0-43d7-bd4d-84008102a4a8" providerId="ADAL" clId="{EAE45387-7C5D-4A1C-9449-378A75F7F472}" dt="2021-11-06T16:33:44.735" v="132"/>
          <ac:spMkLst>
            <pc:docMk/>
            <pc:sldMk cId="1010192725" sldId="1176"/>
            <ac:spMk id="3" creationId="{CE268BDA-DCFE-4EF7-B204-6F62D304FF33}"/>
          </ac:spMkLst>
        </pc:spChg>
        <pc:picChg chg="add mod">
          <ac:chgData name="Kalyanaraman, PadmanabanX" userId="eb09dffb-85e0-43d7-bd4d-84008102a4a8" providerId="ADAL" clId="{EAE45387-7C5D-4A1C-9449-378A75F7F472}" dt="2021-11-06T16:34:13.845" v="175" actId="14100"/>
          <ac:picMkLst>
            <pc:docMk/>
            <pc:sldMk cId="1010192725" sldId="1176"/>
            <ac:picMk id="4" creationId="{CC5B68DC-CF2C-4A63-BFB7-C2A9B6898FE0}"/>
          </ac:picMkLst>
        </pc:picChg>
      </pc:sldChg>
      <pc:sldChg chg="addSp delSp modSp new mod">
        <pc:chgData name="Kalyanaraman, PadmanabanX" userId="eb09dffb-85e0-43d7-bd4d-84008102a4a8" providerId="ADAL" clId="{EAE45387-7C5D-4A1C-9449-378A75F7F472}" dt="2021-11-06T16:35:10.357" v="201" actId="1076"/>
        <pc:sldMkLst>
          <pc:docMk/>
          <pc:sldMk cId="3049454384" sldId="1177"/>
        </pc:sldMkLst>
        <pc:spChg chg="mod">
          <ac:chgData name="Kalyanaraman, PadmanabanX" userId="eb09dffb-85e0-43d7-bd4d-84008102a4a8" providerId="ADAL" clId="{EAE45387-7C5D-4A1C-9449-378A75F7F472}" dt="2021-11-06T16:35:10.357" v="201" actId="1076"/>
          <ac:spMkLst>
            <pc:docMk/>
            <pc:sldMk cId="3049454384" sldId="1177"/>
            <ac:spMk id="2" creationId="{6726CB1C-BBEA-44B1-A5C9-9A6C00147CE8}"/>
          </ac:spMkLst>
        </pc:spChg>
        <pc:spChg chg="del">
          <ac:chgData name="Kalyanaraman, PadmanabanX" userId="eb09dffb-85e0-43d7-bd4d-84008102a4a8" providerId="ADAL" clId="{EAE45387-7C5D-4A1C-9449-378A75F7F472}" dt="2021-11-06T16:34:53.239" v="177"/>
          <ac:spMkLst>
            <pc:docMk/>
            <pc:sldMk cId="3049454384" sldId="1177"/>
            <ac:spMk id="3" creationId="{DC6C8A95-D00A-48BE-A653-481BD2F16BCC}"/>
          </ac:spMkLst>
        </pc:spChg>
        <pc:spChg chg="add mod">
          <ac:chgData name="Kalyanaraman, PadmanabanX" userId="eb09dffb-85e0-43d7-bd4d-84008102a4a8" providerId="ADAL" clId="{EAE45387-7C5D-4A1C-9449-378A75F7F472}" dt="2021-11-06T16:34:57.594" v="179" actId="5793"/>
          <ac:spMkLst>
            <pc:docMk/>
            <pc:sldMk cId="3049454384" sldId="1177"/>
            <ac:spMk id="4" creationId="{8384AED4-09E2-44EC-B684-9C3A97AE6CD2}"/>
          </ac:spMkLst>
        </pc:spChg>
      </pc:sldChg>
      <pc:sldChg chg="modSp new mod">
        <pc:chgData name="Kalyanaraman, PadmanabanX" userId="eb09dffb-85e0-43d7-bd4d-84008102a4a8" providerId="ADAL" clId="{EAE45387-7C5D-4A1C-9449-378A75F7F472}" dt="2021-11-06T16:36:24.213" v="211"/>
        <pc:sldMkLst>
          <pc:docMk/>
          <pc:sldMk cId="1119922151" sldId="1178"/>
        </pc:sldMkLst>
        <pc:spChg chg="mod">
          <ac:chgData name="Kalyanaraman, PadmanabanX" userId="eb09dffb-85e0-43d7-bd4d-84008102a4a8" providerId="ADAL" clId="{EAE45387-7C5D-4A1C-9449-378A75F7F472}" dt="2021-11-06T16:36:24.213" v="211"/>
          <ac:spMkLst>
            <pc:docMk/>
            <pc:sldMk cId="1119922151" sldId="1178"/>
            <ac:spMk id="2" creationId="{CBE23BFC-BA67-41FD-BBBB-DC06CFF56D21}"/>
          </ac:spMkLst>
        </pc:spChg>
        <pc:spChg chg="mod">
          <ac:chgData name="Kalyanaraman, PadmanabanX" userId="eb09dffb-85e0-43d7-bd4d-84008102a4a8" providerId="ADAL" clId="{EAE45387-7C5D-4A1C-9449-378A75F7F472}" dt="2021-11-06T16:35:57.671" v="210" actId="12"/>
          <ac:spMkLst>
            <pc:docMk/>
            <pc:sldMk cId="1119922151" sldId="1178"/>
            <ac:spMk id="3" creationId="{1E62F4CD-5384-4E7B-8C84-888B408D305E}"/>
          </ac:spMkLst>
        </pc:spChg>
      </pc:sldChg>
      <pc:sldChg chg="addSp delSp modSp new del mod">
        <pc:chgData name="Kalyanaraman, PadmanabanX" userId="eb09dffb-85e0-43d7-bd4d-84008102a4a8" providerId="ADAL" clId="{EAE45387-7C5D-4A1C-9449-378A75F7F472}" dt="2021-11-06T16:37:26.438" v="215" actId="2696"/>
        <pc:sldMkLst>
          <pc:docMk/>
          <pc:sldMk cId="1036312369" sldId="1179"/>
        </pc:sldMkLst>
        <pc:spChg chg="del">
          <ac:chgData name="Kalyanaraman, PadmanabanX" userId="eb09dffb-85e0-43d7-bd4d-84008102a4a8" providerId="ADAL" clId="{EAE45387-7C5D-4A1C-9449-378A75F7F472}" dt="2021-11-06T16:37:21.981" v="213"/>
          <ac:spMkLst>
            <pc:docMk/>
            <pc:sldMk cId="1036312369" sldId="1179"/>
            <ac:spMk id="3" creationId="{E1C82A93-FD7A-43E2-A7B7-314CA7D942B4}"/>
          </ac:spMkLst>
        </pc:spChg>
        <pc:spChg chg="add mod">
          <ac:chgData name="Kalyanaraman, PadmanabanX" userId="eb09dffb-85e0-43d7-bd4d-84008102a4a8" providerId="ADAL" clId="{EAE45387-7C5D-4A1C-9449-378A75F7F472}" dt="2021-11-06T16:37:22.069" v="214" actId="27636"/>
          <ac:spMkLst>
            <pc:docMk/>
            <pc:sldMk cId="1036312369" sldId="1179"/>
            <ac:spMk id="4" creationId="{78380F59-7077-4EF5-8360-C4C8B17CECC2}"/>
          </ac:spMkLst>
        </pc:spChg>
      </pc:sldChg>
      <pc:sldChg chg="addSp delSp modSp new mod">
        <pc:chgData name="Kalyanaraman, PadmanabanX" userId="eb09dffb-85e0-43d7-bd4d-84008102a4a8" providerId="ADAL" clId="{EAE45387-7C5D-4A1C-9449-378A75F7F472}" dt="2021-11-06T16:38:47.492" v="255" actId="207"/>
        <pc:sldMkLst>
          <pc:docMk/>
          <pc:sldMk cId="1230266106" sldId="1179"/>
        </pc:sldMkLst>
        <pc:spChg chg="mod">
          <ac:chgData name="Kalyanaraman, PadmanabanX" userId="eb09dffb-85e0-43d7-bd4d-84008102a4a8" providerId="ADAL" clId="{EAE45387-7C5D-4A1C-9449-378A75F7F472}" dt="2021-11-06T16:38:47.492" v="255" actId="207"/>
          <ac:spMkLst>
            <pc:docMk/>
            <pc:sldMk cId="1230266106" sldId="1179"/>
            <ac:spMk id="2" creationId="{4A61D124-A68B-4FE8-9115-4186701D12FA}"/>
          </ac:spMkLst>
        </pc:spChg>
        <pc:spChg chg="del">
          <ac:chgData name="Kalyanaraman, PadmanabanX" userId="eb09dffb-85e0-43d7-bd4d-84008102a4a8" providerId="ADAL" clId="{EAE45387-7C5D-4A1C-9449-378A75F7F472}" dt="2021-11-06T16:38:20.987" v="217"/>
          <ac:spMkLst>
            <pc:docMk/>
            <pc:sldMk cId="1230266106" sldId="1179"/>
            <ac:spMk id="3" creationId="{715D8C36-59F6-41F3-A55B-FB1D5BBA8CCA}"/>
          </ac:spMkLst>
        </pc:spChg>
        <pc:picChg chg="add mod">
          <ac:chgData name="Kalyanaraman, PadmanabanX" userId="eb09dffb-85e0-43d7-bd4d-84008102a4a8" providerId="ADAL" clId="{EAE45387-7C5D-4A1C-9449-378A75F7F472}" dt="2021-11-06T16:38:20.987" v="217"/>
          <ac:picMkLst>
            <pc:docMk/>
            <pc:sldMk cId="1230266106" sldId="1179"/>
            <ac:picMk id="4" creationId="{99853FA3-BC77-4922-9818-07EC76C9AD50}"/>
          </ac:picMkLst>
        </pc:picChg>
      </pc:sldChg>
      <pc:sldChg chg="addSp delSp modSp new mod">
        <pc:chgData name="Kalyanaraman, PadmanabanX" userId="eb09dffb-85e0-43d7-bd4d-84008102a4a8" providerId="ADAL" clId="{EAE45387-7C5D-4A1C-9449-378A75F7F472}" dt="2021-11-06T16:39:22.638" v="294" actId="207"/>
        <pc:sldMkLst>
          <pc:docMk/>
          <pc:sldMk cId="3076908919" sldId="1180"/>
        </pc:sldMkLst>
        <pc:spChg chg="mod">
          <ac:chgData name="Kalyanaraman, PadmanabanX" userId="eb09dffb-85e0-43d7-bd4d-84008102a4a8" providerId="ADAL" clId="{EAE45387-7C5D-4A1C-9449-378A75F7F472}" dt="2021-11-06T16:39:22.638" v="294" actId="207"/>
          <ac:spMkLst>
            <pc:docMk/>
            <pc:sldMk cId="3076908919" sldId="1180"/>
            <ac:spMk id="2" creationId="{070835DA-6E3B-453F-9479-CAF30ACD765A}"/>
          </ac:spMkLst>
        </pc:spChg>
        <pc:spChg chg="del">
          <ac:chgData name="Kalyanaraman, PadmanabanX" userId="eb09dffb-85e0-43d7-bd4d-84008102a4a8" providerId="ADAL" clId="{EAE45387-7C5D-4A1C-9449-378A75F7F472}" dt="2021-11-06T16:39:04.633" v="257"/>
          <ac:spMkLst>
            <pc:docMk/>
            <pc:sldMk cId="3076908919" sldId="1180"/>
            <ac:spMk id="3" creationId="{553BC926-A525-46BD-BC10-C03604E45315}"/>
          </ac:spMkLst>
        </pc:spChg>
        <pc:picChg chg="add mod">
          <ac:chgData name="Kalyanaraman, PadmanabanX" userId="eb09dffb-85e0-43d7-bd4d-84008102a4a8" providerId="ADAL" clId="{EAE45387-7C5D-4A1C-9449-378A75F7F472}" dt="2021-11-06T16:39:04.633" v="257"/>
          <ac:picMkLst>
            <pc:docMk/>
            <pc:sldMk cId="3076908919" sldId="1180"/>
            <ac:picMk id="4" creationId="{475CE68C-6634-4253-9D47-CC4EC925F895}"/>
          </ac:picMkLst>
        </pc:picChg>
      </pc:sldChg>
    </pc:docChg>
  </pc:docChgLst>
  <pc:docChgLst>
    <pc:chgData name="Kalyanaraman, PadmanabanX" userId="eb09dffb-85e0-43d7-bd4d-84008102a4a8" providerId="ADAL" clId="{9D15E150-B656-4D86-BA70-3F2DE936A961}"/>
    <pc:docChg chg="undo custSel addSld delSld modSld modSection">
      <pc:chgData name="Kalyanaraman, PadmanabanX" userId="eb09dffb-85e0-43d7-bd4d-84008102a4a8" providerId="ADAL" clId="{9D15E150-B656-4D86-BA70-3F2DE936A961}" dt="2021-09-13T09:02:47.164" v="833" actId="20577"/>
      <pc:docMkLst>
        <pc:docMk/>
      </pc:docMkLst>
      <pc:sldChg chg="modSp mod">
        <pc:chgData name="Kalyanaraman, PadmanabanX" userId="eb09dffb-85e0-43d7-bd4d-84008102a4a8" providerId="ADAL" clId="{9D15E150-B656-4D86-BA70-3F2DE936A961}" dt="2021-09-13T08:23:42.987" v="7" actId="20577"/>
        <pc:sldMkLst>
          <pc:docMk/>
          <pc:sldMk cId="1306539296" sldId="256"/>
        </pc:sldMkLst>
        <pc:spChg chg="mod">
          <ac:chgData name="Kalyanaraman, PadmanabanX" userId="eb09dffb-85e0-43d7-bd4d-84008102a4a8" providerId="ADAL" clId="{9D15E150-B656-4D86-BA70-3F2DE936A961}" dt="2021-09-13T08:23:42.987" v="7" actId="20577"/>
          <ac:spMkLst>
            <pc:docMk/>
            <pc:sldMk cId="1306539296" sldId="256"/>
            <ac:spMk id="2" creationId="{250E86B6-E22C-46CD-9253-E907513E52B7}"/>
          </ac:spMkLst>
        </pc:spChg>
      </pc:sldChg>
      <pc:sldChg chg="del">
        <pc:chgData name="Kalyanaraman, PadmanabanX" userId="eb09dffb-85e0-43d7-bd4d-84008102a4a8" providerId="ADAL" clId="{9D15E150-B656-4D86-BA70-3F2DE936A961}" dt="2021-09-13T08:24:13.776" v="10" actId="2696"/>
        <pc:sldMkLst>
          <pc:docMk/>
          <pc:sldMk cId="0" sldId="1150"/>
        </pc:sldMkLst>
      </pc:sldChg>
      <pc:sldChg chg="del">
        <pc:chgData name="Kalyanaraman, PadmanabanX" userId="eb09dffb-85e0-43d7-bd4d-84008102a4a8" providerId="ADAL" clId="{9D15E150-B656-4D86-BA70-3F2DE936A961}" dt="2021-09-13T08:24:05.119" v="8" actId="2696"/>
        <pc:sldMkLst>
          <pc:docMk/>
          <pc:sldMk cId="2759094002" sldId="1151"/>
        </pc:sldMkLst>
        <pc:spChg chg="mod">
          <ac:chgData name="Kalyanaraman, PadmanabanX" userId="eb09dffb-85e0-43d7-bd4d-84008102a4a8" providerId="ADAL" clId="{9D15E150-B656-4D86-BA70-3F2DE936A961}" dt="2021-09-13T08:26:05.873" v="21" actId="207"/>
          <ac:spMkLst>
            <pc:docMk/>
            <pc:sldMk cId="2759094002" sldId="1151"/>
            <ac:spMk id="2" creationId="{4C412CD4-1245-4363-B488-9182C0191DE9}"/>
          </ac:spMkLst>
        </pc:spChg>
        <pc:spChg chg="mod">
          <ac:chgData name="Kalyanaraman, PadmanabanX" userId="eb09dffb-85e0-43d7-bd4d-84008102a4a8" providerId="ADAL" clId="{9D15E150-B656-4D86-BA70-3F2DE936A961}" dt="2021-09-13T08:40:40.242" v="337" actId="2711"/>
          <ac:spMkLst>
            <pc:docMk/>
            <pc:sldMk cId="2759094002" sldId="1151"/>
            <ac:spMk id="3" creationId="{D5D9C3C5-7385-49B7-A39D-89A7345CD336}"/>
          </ac:spMkLst>
        </pc:spChg>
      </pc:sldChg>
      <pc:sldChg chg="modSp new mod">
        <pc:chgData name="Kalyanaraman, PadmanabanX" userId="eb09dffb-85e0-43d7-bd4d-84008102a4a8" providerId="ADAL" clId="{9D15E150-B656-4D86-BA70-3F2DE936A961}" dt="2021-09-13T08:40:51.316" v="339" actId="27636"/>
        <pc:sldMkLst>
          <pc:docMk/>
          <pc:sldMk cId="1528071220" sldId="1152"/>
        </pc:sldMkLst>
        <pc:spChg chg="mod">
          <ac:chgData name="Kalyanaraman, PadmanabanX" userId="eb09dffb-85e0-43d7-bd4d-84008102a4a8" providerId="ADAL" clId="{9D15E150-B656-4D86-BA70-3F2DE936A961}" dt="2021-09-13T08:29:16.201" v="62" actId="1076"/>
          <ac:spMkLst>
            <pc:docMk/>
            <pc:sldMk cId="1528071220" sldId="1152"/>
            <ac:spMk id="2" creationId="{75DE07E7-3B76-42FB-9AC5-9CAEB1883EAD}"/>
          </ac:spMkLst>
        </pc:spChg>
        <pc:spChg chg="mod">
          <ac:chgData name="Kalyanaraman, PadmanabanX" userId="eb09dffb-85e0-43d7-bd4d-84008102a4a8" providerId="ADAL" clId="{9D15E150-B656-4D86-BA70-3F2DE936A961}" dt="2021-09-13T08:40:51.316" v="339" actId="27636"/>
          <ac:spMkLst>
            <pc:docMk/>
            <pc:sldMk cId="1528071220" sldId="1152"/>
            <ac:spMk id="3" creationId="{25930AD9-7764-4B23-9F46-384EABA91F19}"/>
          </ac:spMkLst>
        </pc:spChg>
      </pc:sldChg>
      <pc:sldChg chg="del">
        <pc:chgData name="Kalyanaraman, PadmanabanX" userId="eb09dffb-85e0-43d7-bd4d-84008102a4a8" providerId="ADAL" clId="{9D15E150-B656-4D86-BA70-3F2DE936A961}" dt="2021-09-13T08:24:05.119" v="8" actId="2696"/>
        <pc:sldMkLst>
          <pc:docMk/>
          <pc:sldMk cId="3318346368" sldId="1153"/>
        </pc:sldMkLst>
        <pc:spChg chg="mod">
          <ac:chgData name="Kalyanaraman, PadmanabanX" userId="eb09dffb-85e0-43d7-bd4d-84008102a4a8" providerId="ADAL" clId="{9D15E150-B656-4D86-BA70-3F2DE936A961}" dt="2021-09-13T08:30:48.453" v="130" actId="207"/>
          <ac:spMkLst>
            <pc:docMk/>
            <pc:sldMk cId="3318346368" sldId="1153"/>
            <ac:spMk id="2" creationId="{F19C1AF9-F4F1-4806-BDE1-B354D5DA2DCB}"/>
          </ac:spMkLst>
        </pc:spChg>
        <pc:spChg chg="mod">
          <ac:chgData name="Kalyanaraman, PadmanabanX" userId="eb09dffb-85e0-43d7-bd4d-84008102a4a8" providerId="ADAL" clId="{9D15E150-B656-4D86-BA70-3F2DE936A961}" dt="2021-09-13T08:41:05.029" v="340" actId="2711"/>
          <ac:spMkLst>
            <pc:docMk/>
            <pc:sldMk cId="3318346368" sldId="1153"/>
            <ac:spMk id="3" creationId="{A637DBDC-4B62-4EC7-96A5-3ADC73677274}"/>
          </ac:spMkLst>
        </pc:spChg>
      </pc:sldChg>
      <pc:sldChg chg="del">
        <pc:chgData name="Kalyanaraman, PadmanabanX" userId="eb09dffb-85e0-43d7-bd4d-84008102a4a8" providerId="ADAL" clId="{9D15E150-B656-4D86-BA70-3F2DE936A961}" dt="2021-09-13T08:24:05.119" v="8" actId="2696"/>
        <pc:sldMkLst>
          <pc:docMk/>
          <pc:sldMk cId="3791288724" sldId="1154"/>
        </pc:sldMkLst>
        <pc:spChg chg="mod">
          <ac:chgData name="Kalyanaraman, PadmanabanX" userId="eb09dffb-85e0-43d7-bd4d-84008102a4a8" providerId="ADAL" clId="{9D15E150-B656-4D86-BA70-3F2DE936A961}" dt="2021-09-13T08:33:49.767" v="177" actId="207"/>
          <ac:spMkLst>
            <pc:docMk/>
            <pc:sldMk cId="3791288724" sldId="1154"/>
            <ac:spMk id="2" creationId="{18B8A5B9-CABA-4822-8CA6-8D4617C95739}"/>
          </ac:spMkLst>
        </pc:spChg>
        <pc:spChg chg="mod">
          <ac:chgData name="Kalyanaraman, PadmanabanX" userId="eb09dffb-85e0-43d7-bd4d-84008102a4a8" providerId="ADAL" clId="{9D15E150-B656-4D86-BA70-3F2DE936A961}" dt="2021-09-13T08:41:18.856" v="341" actId="2711"/>
          <ac:spMkLst>
            <pc:docMk/>
            <pc:sldMk cId="3791288724" sldId="1154"/>
            <ac:spMk id="3" creationId="{0E58DC3A-EDE5-487A-8A97-94C143079DCC}"/>
          </ac:spMkLst>
        </pc:spChg>
      </pc:sldChg>
      <pc:sldChg chg="del">
        <pc:chgData name="Kalyanaraman, PadmanabanX" userId="eb09dffb-85e0-43d7-bd4d-84008102a4a8" providerId="ADAL" clId="{9D15E150-B656-4D86-BA70-3F2DE936A961}" dt="2021-09-13T08:24:05.119" v="8" actId="2696"/>
        <pc:sldMkLst>
          <pc:docMk/>
          <pc:sldMk cId="2982543226" sldId="1155"/>
        </pc:sldMkLst>
        <pc:spChg chg="mod">
          <ac:chgData name="Kalyanaraman, PadmanabanX" userId="eb09dffb-85e0-43d7-bd4d-84008102a4a8" providerId="ADAL" clId="{9D15E150-B656-4D86-BA70-3F2DE936A961}" dt="2021-09-13T08:35:39.605" v="219" actId="207"/>
          <ac:spMkLst>
            <pc:docMk/>
            <pc:sldMk cId="2982543226" sldId="1155"/>
            <ac:spMk id="2" creationId="{ED953FAC-E2C0-464D-9A37-1299CA48C96A}"/>
          </ac:spMkLst>
        </pc:spChg>
        <pc:spChg chg="mod">
          <ac:chgData name="Kalyanaraman, PadmanabanX" userId="eb09dffb-85e0-43d7-bd4d-84008102a4a8" providerId="ADAL" clId="{9D15E150-B656-4D86-BA70-3F2DE936A961}" dt="2021-09-13T08:43:24.079" v="363" actId="2711"/>
          <ac:spMkLst>
            <pc:docMk/>
            <pc:sldMk cId="2982543226" sldId="1155"/>
            <ac:spMk id="3" creationId="{17A9948B-ED2E-4FB7-BB55-6262D0BAA24B}"/>
          </ac:spMkLst>
        </pc:spChg>
      </pc:sldChg>
      <pc:sldChg chg="del">
        <pc:chgData name="Kalyanaraman, PadmanabanX" userId="eb09dffb-85e0-43d7-bd4d-84008102a4a8" providerId="ADAL" clId="{9D15E150-B656-4D86-BA70-3F2DE936A961}" dt="2021-09-13T08:24:05.119" v="8" actId="2696"/>
        <pc:sldMkLst>
          <pc:docMk/>
          <pc:sldMk cId="369582995" sldId="1156"/>
        </pc:sldMkLst>
        <pc:spChg chg="mod">
          <ac:chgData name="Kalyanaraman, PadmanabanX" userId="eb09dffb-85e0-43d7-bd4d-84008102a4a8" providerId="ADAL" clId="{9D15E150-B656-4D86-BA70-3F2DE936A961}" dt="2021-09-13T08:37:06.648" v="260" actId="207"/>
          <ac:spMkLst>
            <pc:docMk/>
            <pc:sldMk cId="369582995" sldId="1156"/>
            <ac:spMk id="2" creationId="{3358773C-F323-4467-94DA-DD280E98B148}"/>
          </ac:spMkLst>
        </pc:spChg>
        <pc:spChg chg="mod">
          <ac:chgData name="Kalyanaraman, PadmanabanX" userId="eb09dffb-85e0-43d7-bd4d-84008102a4a8" providerId="ADAL" clId="{9D15E150-B656-4D86-BA70-3F2DE936A961}" dt="2021-09-13T08:43:11.706" v="362" actId="2711"/>
          <ac:spMkLst>
            <pc:docMk/>
            <pc:sldMk cId="369582995" sldId="1156"/>
            <ac:spMk id="3" creationId="{BBC90248-C87D-4671-8EC7-9BCBD54C3FFE}"/>
          </ac:spMkLst>
        </pc:spChg>
      </pc:sldChg>
      <pc:sldChg chg="addSp delSp modSp new mod">
        <pc:chgData name="Kalyanaraman, PadmanabanX" userId="eb09dffb-85e0-43d7-bd4d-84008102a4a8" providerId="ADAL" clId="{9D15E150-B656-4D86-BA70-3F2DE936A961}" dt="2021-09-13T08:39:07.789" v="311" actId="14100"/>
        <pc:sldMkLst>
          <pc:docMk/>
          <pc:sldMk cId="4046173714" sldId="1157"/>
        </pc:sldMkLst>
        <pc:spChg chg="mod">
          <ac:chgData name="Kalyanaraman, PadmanabanX" userId="eb09dffb-85e0-43d7-bd4d-84008102a4a8" providerId="ADAL" clId="{9D15E150-B656-4D86-BA70-3F2DE936A961}" dt="2021-09-13T08:38:57.815" v="309" actId="207"/>
          <ac:spMkLst>
            <pc:docMk/>
            <pc:sldMk cId="4046173714" sldId="1157"/>
            <ac:spMk id="2" creationId="{8CA4D9CC-9FC2-4C05-B8CF-2D7F91DD505F}"/>
          </ac:spMkLst>
        </pc:spChg>
        <pc:spChg chg="del">
          <ac:chgData name="Kalyanaraman, PadmanabanX" userId="eb09dffb-85e0-43d7-bd4d-84008102a4a8" providerId="ADAL" clId="{9D15E150-B656-4D86-BA70-3F2DE936A961}" dt="2021-09-13T08:38:20.476" v="264"/>
          <ac:spMkLst>
            <pc:docMk/>
            <pc:sldMk cId="4046173714" sldId="1157"/>
            <ac:spMk id="3" creationId="{E18E54E4-3705-49A2-9BDE-BC303F76CAF9}"/>
          </ac:spMkLst>
        </pc:spChg>
        <pc:picChg chg="add mod">
          <ac:chgData name="Kalyanaraman, PadmanabanX" userId="eb09dffb-85e0-43d7-bd4d-84008102a4a8" providerId="ADAL" clId="{9D15E150-B656-4D86-BA70-3F2DE936A961}" dt="2021-09-13T08:39:07.789" v="311" actId="14100"/>
          <ac:picMkLst>
            <pc:docMk/>
            <pc:sldMk cId="4046173714" sldId="1157"/>
            <ac:picMk id="4" creationId="{AEA40286-10EF-466F-92E6-D81CDD5E232B}"/>
          </ac:picMkLst>
        </pc:picChg>
      </pc:sldChg>
      <pc:sldChg chg="modSp new mod">
        <pc:chgData name="Kalyanaraman, PadmanabanX" userId="eb09dffb-85e0-43d7-bd4d-84008102a4a8" providerId="ADAL" clId="{9D15E150-B656-4D86-BA70-3F2DE936A961}" dt="2021-09-13T08:42:48.913" v="359" actId="255"/>
        <pc:sldMkLst>
          <pc:docMk/>
          <pc:sldMk cId="988966503" sldId="1158"/>
        </pc:sldMkLst>
        <pc:spChg chg="mod">
          <ac:chgData name="Kalyanaraman, PadmanabanX" userId="eb09dffb-85e0-43d7-bd4d-84008102a4a8" providerId="ADAL" clId="{9D15E150-B656-4D86-BA70-3F2DE936A961}" dt="2021-09-13T08:39:52.974" v="334" actId="207"/>
          <ac:spMkLst>
            <pc:docMk/>
            <pc:sldMk cId="988966503" sldId="1158"/>
            <ac:spMk id="2" creationId="{0931BEB6-2595-4E46-BAAC-37D5FEFE087A}"/>
          </ac:spMkLst>
        </pc:spChg>
        <pc:spChg chg="mod">
          <ac:chgData name="Kalyanaraman, PadmanabanX" userId="eb09dffb-85e0-43d7-bd4d-84008102a4a8" providerId="ADAL" clId="{9D15E150-B656-4D86-BA70-3F2DE936A961}" dt="2021-09-13T08:42:48.913" v="359" actId="255"/>
          <ac:spMkLst>
            <pc:docMk/>
            <pc:sldMk cId="988966503" sldId="1158"/>
            <ac:spMk id="3" creationId="{59B77F36-BDCB-48E3-900E-76631A4FDF98}"/>
          </ac:spMkLst>
        </pc:spChg>
      </pc:sldChg>
      <pc:sldChg chg="modSp new mod">
        <pc:chgData name="Kalyanaraman, PadmanabanX" userId="eb09dffb-85e0-43d7-bd4d-84008102a4a8" providerId="ADAL" clId="{9D15E150-B656-4D86-BA70-3F2DE936A961}" dt="2021-09-13T08:44:24.884" v="399" actId="207"/>
        <pc:sldMkLst>
          <pc:docMk/>
          <pc:sldMk cId="1628390802" sldId="1159"/>
        </pc:sldMkLst>
        <pc:spChg chg="mod">
          <ac:chgData name="Kalyanaraman, PadmanabanX" userId="eb09dffb-85e0-43d7-bd4d-84008102a4a8" providerId="ADAL" clId="{9D15E150-B656-4D86-BA70-3F2DE936A961}" dt="2021-09-13T08:44:24.884" v="399" actId="207"/>
          <ac:spMkLst>
            <pc:docMk/>
            <pc:sldMk cId="1628390802" sldId="1159"/>
            <ac:spMk id="2" creationId="{579AABBB-E8EE-45A7-A49C-15CB31FFA3C1}"/>
          </ac:spMkLst>
        </pc:spChg>
        <pc:spChg chg="mod">
          <ac:chgData name="Kalyanaraman, PadmanabanX" userId="eb09dffb-85e0-43d7-bd4d-84008102a4a8" providerId="ADAL" clId="{9D15E150-B656-4D86-BA70-3F2DE936A961}" dt="2021-09-13T08:44:07.994" v="366" actId="27636"/>
          <ac:spMkLst>
            <pc:docMk/>
            <pc:sldMk cId="1628390802" sldId="1159"/>
            <ac:spMk id="3" creationId="{C3938BE8-6B08-4978-8B43-3EF035C42BCA}"/>
          </ac:spMkLst>
        </pc:spChg>
      </pc:sldChg>
      <pc:sldChg chg="modSp new mod">
        <pc:chgData name="Kalyanaraman, PadmanabanX" userId="eb09dffb-85e0-43d7-bd4d-84008102a4a8" providerId="ADAL" clId="{9D15E150-B656-4D86-BA70-3F2DE936A961}" dt="2021-09-13T08:45:42.911" v="473" actId="207"/>
        <pc:sldMkLst>
          <pc:docMk/>
          <pc:sldMk cId="2006326491" sldId="1160"/>
        </pc:sldMkLst>
        <pc:spChg chg="mod">
          <ac:chgData name="Kalyanaraman, PadmanabanX" userId="eb09dffb-85e0-43d7-bd4d-84008102a4a8" providerId="ADAL" clId="{9D15E150-B656-4D86-BA70-3F2DE936A961}" dt="2021-09-13T08:45:42.911" v="473" actId="207"/>
          <ac:spMkLst>
            <pc:docMk/>
            <pc:sldMk cId="2006326491" sldId="1160"/>
            <ac:spMk id="2" creationId="{D70DAA23-A8AE-41B9-AC2C-C8FE94B2D18E}"/>
          </ac:spMkLst>
        </pc:spChg>
        <pc:spChg chg="mod">
          <ac:chgData name="Kalyanaraman, PadmanabanX" userId="eb09dffb-85e0-43d7-bd4d-84008102a4a8" providerId="ADAL" clId="{9D15E150-B656-4D86-BA70-3F2DE936A961}" dt="2021-09-13T08:45:18.269" v="438"/>
          <ac:spMkLst>
            <pc:docMk/>
            <pc:sldMk cId="2006326491" sldId="1160"/>
            <ac:spMk id="3" creationId="{41E836CC-D144-4CBF-AA33-018C318F5103}"/>
          </ac:spMkLst>
        </pc:spChg>
      </pc:sldChg>
      <pc:sldChg chg="modSp new mod">
        <pc:chgData name="Kalyanaraman, PadmanabanX" userId="eb09dffb-85e0-43d7-bd4d-84008102a4a8" providerId="ADAL" clId="{9D15E150-B656-4D86-BA70-3F2DE936A961}" dt="2021-09-13T08:45:46.719" v="474" actId="207"/>
        <pc:sldMkLst>
          <pc:docMk/>
          <pc:sldMk cId="1317741436" sldId="1161"/>
        </pc:sldMkLst>
        <pc:spChg chg="mod">
          <ac:chgData name="Kalyanaraman, PadmanabanX" userId="eb09dffb-85e0-43d7-bd4d-84008102a4a8" providerId="ADAL" clId="{9D15E150-B656-4D86-BA70-3F2DE936A961}" dt="2021-09-13T08:45:46.719" v="474" actId="207"/>
          <ac:spMkLst>
            <pc:docMk/>
            <pc:sldMk cId="1317741436" sldId="1161"/>
            <ac:spMk id="2" creationId="{26FCAD18-570D-4E1E-983E-1F7E87876557}"/>
          </ac:spMkLst>
        </pc:spChg>
        <pc:spChg chg="mod">
          <ac:chgData name="Kalyanaraman, PadmanabanX" userId="eb09dffb-85e0-43d7-bd4d-84008102a4a8" providerId="ADAL" clId="{9D15E150-B656-4D86-BA70-3F2DE936A961}" dt="2021-09-13T08:45:10.457" v="437" actId="27636"/>
          <ac:spMkLst>
            <pc:docMk/>
            <pc:sldMk cId="1317741436" sldId="1161"/>
            <ac:spMk id="3" creationId="{824E3349-6E54-4E34-8CBF-42601CF8D35D}"/>
          </ac:spMkLst>
        </pc:spChg>
      </pc:sldChg>
      <pc:sldChg chg="modSp new mod">
        <pc:chgData name="Kalyanaraman, PadmanabanX" userId="eb09dffb-85e0-43d7-bd4d-84008102a4a8" providerId="ADAL" clId="{9D15E150-B656-4D86-BA70-3F2DE936A961}" dt="2021-09-13T08:47:28.190" v="504" actId="1076"/>
        <pc:sldMkLst>
          <pc:docMk/>
          <pc:sldMk cId="755110238" sldId="1162"/>
        </pc:sldMkLst>
        <pc:spChg chg="mod">
          <ac:chgData name="Kalyanaraman, PadmanabanX" userId="eb09dffb-85e0-43d7-bd4d-84008102a4a8" providerId="ADAL" clId="{9D15E150-B656-4D86-BA70-3F2DE936A961}" dt="2021-09-13T08:47:28.190" v="504" actId="1076"/>
          <ac:spMkLst>
            <pc:docMk/>
            <pc:sldMk cId="755110238" sldId="1162"/>
            <ac:spMk id="2" creationId="{19D0AA56-69C1-447C-9367-32C3AA89DCEE}"/>
          </ac:spMkLst>
        </pc:spChg>
        <pc:spChg chg="mod">
          <ac:chgData name="Kalyanaraman, PadmanabanX" userId="eb09dffb-85e0-43d7-bd4d-84008102a4a8" providerId="ADAL" clId="{9D15E150-B656-4D86-BA70-3F2DE936A961}" dt="2021-09-13T08:47:26.271" v="503" actId="27636"/>
          <ac:spMkLst>
            <pc:docMk/>
            <pc:sldMk cId="755110238" sldId="1162"/>
            <ac:spMk id="3" creationId="{1366F301-173F-42A6-9669-C2E77190DD82}"/>
          </ac:spMkLst>
        </pc:spChg>
      </pc:sldChg>
      <pc:sldChg chg="modSp new del mod">
        <pc:chgData name="Kalyanaraman, PadmanabanX" userId="eb09dffb-85e0-43d7-bd4d-84008102a4a8" providerId="ADAL" clId="{9D15E150-B656-4D86-BA70-3F2DE936A961}" dt="2021-09-13T08:48:24.564" v="547" actId="2696"/>
        <pc:sldMkLst>
          <pc:docMk/>
          <pc:sldMk cId="3573622564" sldId="1163"/>
        </pc:sldMkLst>
        <pc:spChg chg="mod">
          <ac:chgData name="Kalyanaraman, PadmanabanX" userId="eb09dffb-85e0-43d7-bd4d-84008102a4a8" providerId="ADAL" clId="{9D15E150-B656-4D86-BA70-3F2DE936A961}" dt="2021-09-13T08:48:22.473" v="546" actId="207"/>
          <ac:spMkLst>
            <pc:docMk/>
            <pc:sldMk cId="3573622564" sldId="1163"/>
            <ac:spMk id="2" creationId="{D4D83FFB-96D4-4FC8-B9ED-1329D3DD475B}"/>
          </ac:spMkLst>
        </pc:spChg>
        <pc:spChg chg="mod">
          <ac:chgData name="Kalyanaraman, PadmanabanX" userId="eb09dffb-85e0-43d7-bd4d-84008102a4a8" providerId="ADAL" clId="{9D15E150-B656-4D86-BA70-3F2DE936A961}" dt="2021-09-13T08:48:02.688" v="506"/>
          <ac:spMkLst>
            <pc:docMk/>
            <pc:sldMk cId="3573622564" sldId="1163"/>
            <ac:spMk id="3" creationId="{7A8488A5-5C9C-405D-8BB8-E0EB8F468398}"/>
          </ac:spMkLst>
        </pc:spChg>
      </pc:sldChg>
      <pc:sldChg chg="addSp delSp modSp new mod">
        <pc:chgData name="Kalyanaraman, PadmanabanX" userId="eb09dffb-85e0-43d7-bd4d-84008102a4a8" providerId="ADAL" clId="{9D15E150-B656-4D86-BA70-3F2DE936A961}" dt="2021-09-13T08:49:41.458" v="577" actId="207"/>
        <pc:sldMkLst>
          <pc:docMk/>
          <pc:sldMk cId="1072403825" sldId="1164"/>
        </pc:sldMkLst>
        <pc:spChg chg="mod">
          <ac:chgData name="Kalyanaraman, PadmanabanX" userId="eb09dffb-85e0-43d7-bd4d-84008102a4a8" providerId="ADAL" clId="{9D15E150-B656-4D86-BA70-3F2DE936A961}" dt="2021-09-13T08:49:41.458" v="577" actId="207"/>
          <ac:spMkLst>
            <pc:docMk/>
            <pc:sldMk cId="1072403825" sldId="1164"/>
            <ac:spMk id="2" creationId="{1E273497-91E7-4583-878D-851ED60A86D1}"/>
          </ac:spMkLst>
        </pc:spChg>
        <pc:spChg chg="del">
          <ac:chgData name="Kalyanaraman, PadmanabanX" userId="eb09dffb-85e0-43d7-bd4d-84008102a4a8" providerId="ADAL" clId="{9D15E150-B656-4D86-BA70-3F2DE936A961}" dt="2021-09-13T08:49:25.143" v="549"/>
          <ac:spMkLst>
            <pc:docMk/>
            <pc:sldMk cId="1072403825" sldId="1164"/>
            <ac:spMk id="3" creationId="{69BFF66D-3A8D-4C1D-9ABD-8B370E2C1DC3}"/>
          </ac:spMkLst>
        </pc:spChg>
        <pc:picChg chg="add mod">
          <ac:chgData name="Kalyanaraman, PadmanabanX" userId="eb09dffb-85e0-43d7-bd4d-84008102a4a8" providerId="ADAL" clId="{9D15E150-B656-4D86-BA70-3F2DE936A961}" dt="2021-09-13T08:49:25.143" v="549"/>
          <ac:picMkLst>
            <pc:docMk/>
            <pc:sldMk cId="1072403825" sldId="1164"/>
            <ac:picMk id="4" creationId="{497BC5E4-0F6E-4E43-A99E-E4DCCDC1BA5C}"/>
          </ac:picMkLst>
        </pc:picChg>
      </pc:sldChg>
      <pc:sldChg chg="modSp new mod">
        <pc:chgData name="Kalyanaraman, PadmanabanX" userId="eb09dffb-85e0-43d7-bd4d-84008102a4a8" providerId="ADAL" clId="{9D15E150-B656-4D86-BA70-3F2DE936A961}" dt="2021-09-13T08:50:59.701" v="627" actId="207"/>
        <pc:sldMkLst>
          <pc:docMk/>
          <pc:sldMk cId="614314630" sldId="1165"/>
        </pc:sldMkLst>
        <pc:spChg chg="mod">
          <ac:chgData name="Kalyanaraman, PadmanabanX" userId="eb09dffb-85e0-43d7-bd4d-84008102a4a8" providerId="ADAL" clId="{9D15E150-B656-4D86-BA70-3F2DE936A961}" dt="2021-09-13T08:50:59.701" v="627" actId="207"/>
          <ac:spMkLst>
            <pc:docMk/>
            <pc:sldMk cId="614314630" sldId="1165"/>
            <ac:spMk id="2" creationId="{A2B25C62-8E55-4A28-8F17-4082CD0BB932}"/>
          </ac:spMkLst>
        </pc:spChg>
        <pc:spChg chg="mod">
          <ac:chgData name="Kalyanaraman, PadmanabanX" userId="eb09dffb-85e0-43d7-bd4d-84008102a4a8" providerId="ADAL" clId="{9D15E150-B656-4D86-BA70-3F2DE936A961}" dt="2021-09-13T08:50:37.895" v="580" actId="27636"/>
          <ac:spMkLst>
            <pc:docMk/>
            <pc:sldMk cId="614314630" sldId="1165"/>
            <ac:spMk id="3" creationId="{53F5CADC-750B-430C-9EF9-E026D8E9712B}"/>
          </ac:spMkLst>
        </pc:spChg>
      </pc:sldChg>
      <pc:sldChg chg="modSp new mod">
        <pc:chgData name="Kalyanaraman, PadmanabanX" userId="eb09dffb-85e0-43d7-bd4d-84008102a4a8" providerId="ADAL" clId="{9D15E150-B656-4D86-BA70-3F2DE936A961}" dt="2021-09-13T08:51:29.392" v="634" actId="14100"/>
        <pc:sldMkLst>
          <pc:docMk/>
          <pc:sldMk cId="2571902180" sldId="1166"/>
        </pc:sldMkLst>
        <pc:spChg chg="mod">
          <ac:chgData name="Kalyanaraman, PadmanabanX" userId="eb09dffb-85e0-43d7-bd4d-84008102a4a8" providerId="ADAL" clId="{9D15E150-B656-4D86-BA70-3F2DE936A961}" dt="2021-09-13T08:51:23.584" v="631"/>
          <ac:spMkLst>
            <pc:docMk/>
            <pc:sldMk cId="2571902180" sldId="1166"/>
            <ac:spMk id="2" creationId="{61E9D31E-0281-4779-AAA9-1AFB4E7ED9F2}"/>
          </ac:spMkLst>
        </pc:spChg>
        <pc:spChg chg="mod">
          <ac:chgData name="Kalyanaraman, PadmanabanX" userId="eb09dffb-85e0-43d7-bd4d-84008102a4a8" providerId="ADAL" clId="{9D15E150-B656-4D86-BA70-3F2DE936A961}" dt="2021-09-13T08:51:29.392" v="634" actId="14100"/>
          <ac:spMkLst>
            <pc:docMk/>
            <pc:sldMk cId="2571902180" sldId="1166"/>
            <ac:spMk id="3" creationId="{8E21C78A-68DB-4632-90D6-F279290AE22F}"/>
          </ac:spMkLst>
        </pc:spChg>
      </pc:sldChg>
      <pc:sldChg chg="modSp new mod">
        <pc:chgData name="Kalyanaraman, PadmanabanX" userId="eb09dffb-85e0-43d7-bd4d-84008102a4a8" providerId="ADAL" clId="{9D15E150-B656-4D86-BA70-3F2DE936A961}" dt="2021-09-13T08:51:55.927" v="638"/>
        <pc:sldMkLst>
          <pc:docMk/>
          <pc:sldMk cId="3497712128" sldId="1167"/>
        </pc:sldMkLst>
        <pc:spChg chg="mod">
          <ac:chgData name="Kalyanaraman, PadmanabanX" userId="eb09dffb-85e0-43d7-bd4d-84008102a4a8" providerId="ADAL" clId="{9D15E150-B656-4D86-BA70-3F2DE936A961}" dt="2021-09-13T08:51:55.927" v="638"/>
          <ac:spMkLst>
            <pc:docMk/>
            <pc:sldMk cId="3497712128" sldId="1167"/>
            <ac:spMk id="2" creationId="{F116AFFC-4702-4C82-B6DA-B68112489AC0}"/>
          </ac:spMkLst>
        </pc:spChg>
        <pc:spChg chg="mod">
          <ac:chgData name="Kalyanaraman, PadmanabanX" userId="eb09dffb-85e0-43d7-bd4d-84008102a4a8" providerId="ADAL" clId="{9D15E150-B656-4D86-BA70-3F2DE936A961}" dt="2021-09-13T08:51:46.945" v="637" actId="27636"/>
          <ac:spMkLst>
            <pc:docMk/>
            <pc:sldMk cId="3497712128" sldId="1167"/>
            <ac:spMk id="3" creationId="{0435403D-EDA0-4306-B5EB-CA5036DA2820}"/>
          </ac:spMkLst>
        </pc:spChg>
      </pc:sldChg>
      <pc:sldChg chg="modSp new mod">
        <pc:chgData name="Kalyanaraman, PadmanabanX" userId="eb09dffb-85e0-43d7-bd4d-84008102a4a8" providerId="ADAL" clId="{9D15E150-B656-4D86-BA70-3F2DE936A961}" dt="2021-09-13T08:52:45.992" v="686" actId="207"/>
        <pc:sldMkLst>
          <pc:docMk/>
          <pc:sldMk cId="1156794393" sldId="1168"/>
        </pc:sldMkLst>
        <pc:spChg chg="mod">
          <ac:chgData name="Kalyanaraman, PadmanabanX" userId="eb09dffb-85e0-43d7-bd4d-84008102a4a8" providerId="ADAL" clId="{9D15E150-B656-4D86-BA70-3F2DE936A961}" dt="2021-09-13T08:52:36.256" v="682" actId="1076"/>
          <ac:spMkLst>
            <pc:docMk/>
            <pc:sldMk cId="1156794393" sldId="1168"/>
            <ac:spMk id="2" creationId="{2B9867AD-2DD3-4767-9BB1-D34F1DEFB1A2}"/>
          </ac:spMkLst>
        </pc:spChg>
        <pc:spChg chg="mod">
          <ac:chgData name="Kalyanaraman, PadmanabanX" userId="eb09dffb-85e0-43d7-bd4d-84008102a4a8" providerId="ADAL" clId="{9D15E150-B656-4D86-BA70-3F2DE936A961}" dt="2021-09-13T08:52:45.992" v="686" actId="207"/>
          <ac:spMkLst>
            <pc:docMk/>
            <pc:sldMk cId="1156794393" sldId="1168"/>
            <ac:spMk id="3" creationId="{26C2EC82-A3A9-4D20-9E72-446B30C293A6}"/>
          </ac:spMkLst>
        </pc:spChg>
      </pc:sldChg>
      <pc:sldChg chg="modSp new del mod">
        <pc:chgData name="Kalyanaraman, PadmanabanX" userId="eb09dffb-85e0-43d7-bd4d-84008102a4a8" providerId="ADAL" clId="{9D15E150-B656-4D86-BA70-3F2DE936A961}" dt="2021-09-13T08:59:23.947" v="768" actId="2696"/>
        <pc:sldMkLst>
          <pc:docMk/>
          <pc:sldMk cId="3339873702" sldId="1169"/>
        </pc:sldMkLst>
        <pc:spChg chg="mod">
          <ac:chgData name="Kalyanaraman, PadmanabanX" userId="eb09dffb-85e0-43d7-bd4d-84008102a4a8" providerId="ADAL" clId="{9D15E150-B656-4D86-BA70-3F2DE936A961}" dt="2021-09-13T08:55:36.701" v="715" actId="207"/>
          <ac:spMkLst>
            <pc:docMk/>
            <pc:sldMk cId="3339873702" sldId="1169"/>
            <ac:spMk id="2" creationId="{3DA2CE8A-E621-4D2B-8A1F-B208E0D56A00}"/>
          </ac:spMkLst>
        </pc:spChg>
        <pc:spChg chg="mod">
          <ac:chgData name="Kalyanaraman, PadmanabanX" userId="eb09dffb-85e0-43d7-bd4d-84008102a4a8" providerId="ADAL" clId="{9D15E150-B656-4D86-BA70-3F2DE936A961}" dt="2021-09-13T08:55:33.126" v="714" actId="5793"/>
          <ac:spMkLst>
            <pc:docMk/>
            <pc:sldMk cId="3339873702" sldId="1169"/>
            <ac:spMk id="3" creationId="{3CA8CCAB-FC86-4F4B-8CCD-9904ED76F507}"/>
          </ac:spMkLst>
        </pc:spChg>
      </pc:sldChg>
      <pc:sldChg chg="modSp new mod">
        <pc:chgData name="Kalyanaraman, PadmanabanX" userId="eb09dffb-85e0-43d7-bd4d-84008102a4a8" providerId="ADAL" clId="{9D15E150-B656-4D86-BA70-3F2DE936A961}" dt="2021-09-13T08:58:36.642" v="767" actId="207"/>
        <pc:sldMkLst>
          <pc:docMk/>
          <pc:sldMk cId="3482230066" sldId="1170"/>
        </pc:sldMkLst>
        <pc:spChg chg="mod">
          <ac:chgData name="Kalyanaraman, PadmanabanX" userId="eb09dffb-85e0-43d7-bd4d-84008102a4a8" providerId="ADAL" clId="{9D15E150-B656-4D86-BA70-3F2DE936A961}" dt="2021-09-13T08:58:36.642" v="767" actId="207"/>
          <ac:spMkLst>
            <pc:docMk/>
            <pc:sldMk cId="3482230066" sldId="1170"/>
            <ac:spMk id="2" creationId="{3D70397C-DCEA-44D7-8667-0B2378E3064F}"/>
          </ac:spMkLst>
        </pc:spChg>
        <pc:spChg chg="mod">
          <ac:chgData name="Kalyanaraman, PadmanabanX" userId="eb09dffb-85e0-43d7-bd4d-84008102a4a8" providerId="ADAL" clId="{9D15E150-B656-4D86-BA70-3F2DE936A961}" dt="2021-09-13T08:58:11.738" v="720" actId="123"/>
          <ac:spMkLst>
            <pc:docMk/>
            <pc:sldMk cId="3482230066" sldId="1170"/>
            <ac:spMk id="3" creationId="{E70E2FAC-4996-4885-A3C4-E99262901418}"/>
          </ac:spMkLst>
        </pc:spChg>
      </pc:sldChg>
      <pc:sldChg chg="modSp new mod">
        <pc:chgData name="Kalyanaraman, PadmanabanX" userId="eb09dffb-85e0-43d7-bd4d-84008102a4a8" providerId="ADAL" clId="{9D15E150-B656-4D86-BA70-3F2DE936A961}" dt="2021-09-13T09:02:47.164" v="833" actId="20577"/>
        <pc:sldMkLst>
          <pc:docMk/>
          <pc:sldMk cId="2189466086" sldId="1171"/>
        </pc:sldMkLst>
        <pc:spChg chg="mod">
          <ac:chgData name="Kalyanaraman, PadmanabanX" userId="eb09dffb-85e0-43d7-bd4d-84008102a4a8" providerId="ADAL" clId="{9D15E150-B656-4D86-BA70-3F2DE936A961}" dt="2021-09-13T09:02:20.814" v="822" actId="207"/>
          <ac:spMkLst>
            <pc:docMk/>
            <pc:sldMk cId="2189466086" sldId="1171"/>
            <ac:spMk id="2" creationId="{91DBE28E-75DA-427B-A17E-551A92BD1566}"/>
          </ac:spMkLst>
        </pc:spChg>
        <pc:spChg chg="mod">
          <ac:chgData name="Kalyanaraman, PadmanabanX" userId="eb09dffb-85e0-43d7-bd4d-84008102a4a8" providerId="ADAL" clId="{9D15E150-B656-4D86-BA70-3F2DE936A961}" dt="2021-09-13T09:02:47.164" v="833" actId="20577"/>
          <ac:spMkLst>
            <pc:docMk/>
            <pc:sldMk cId="2189466086" sldId="1171"/>
            <ac:spMk id="3" creationId="{E92429C4-3427-46F3-B844-A65C0BC9B4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E6F2A-34C4-4C07-A733-CFF157A00F2D}"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A816F-115C-43DE-B93F-85B3A0F9FFFA}" type="slidenum">
              <a:rPr lang="en-US" smtClean="0"/>
              <a:t>‹#›</a:t>
            </a:fld>
            <a:endParaRPr lang="en-US"/>
          </a:p>
        </p:txBody>
      </p:sp>
    </p:spTree>
    <p:extLst>
      <p:ext uri="{BB962C8B-B14F-4D97-AF65-F5344CB8AC3E}">
        <p14:creationId xmlns:p14="http://schemas.microsoft.com/office/powerpoint/2010/main" val="132028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custDataLst>
      <p:tags r:id="rId1"/>
    </p:custDataLst>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721"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6" y="2978452"/>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705"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673"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n-lt"/>
              <a:ea typeface="Intel Clear" panose="020B0604020203020204" pitchFamily="34" charset="0"/>
              <a:cs typeface="Intel Clear" panose="020B0604020203020204" pitchFamily="34" charset="0"/>
            </a:endParaRPr>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Intel Clear" panose="020B0604020203020204" pitchFamily="34" charset="0"/>
              <a:ea typeface="Intel Clear" panose="020B0604020203020204" pitchFamily="34" charset="0"/>
              <a:cs typeface="Intel Clear" panose="020B0604020203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562FEA03-1122-4C36-ACD1-DA42FB8A03DC}"/>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AD4273EB-E90B-42F7-8CE9-6A1713A08CA3}"/>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56581"/>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F4D63C-E5EB-4880-8202-A3ED51A118BD}"/>
              </a:ext>
            </a:extLst>
          </p:cNvPr>
          <p:cNvSpPr>
            <a:spLocks noGrp="1" noChangeArrowheads="1"/>
          </p:cNvSpPr>
          <p:nvPr>
            <p:ph type="dt" sz="half" idx="10"/>
          </p:nvPr>
        </p:nvSpPr>
        <p:spPr>
          <a:ln/>
        </p:spPr>
        <p:txBody>
          <a:bodyPr/>
          <a:lstStyle>
            <a:lvl1pPr>
              <a:defRPr/>
            </a:lvl1pPr>
          </a:lstStyle>
          <a:p>
            <a:pPr>
              <a:defRPr/>
            </a:pPr>
            <a:fld id="{4B29E8B7-92C4-4405-950C-91146E47F43D}" type="datetime1">
              <a:rPr lang="en-US"/>
              <a:pPr>
                <a:defRPr/>
              </a:pPr>
              <a:t>11/10/2021</a:t>
            </a:fld>
            <a:endParaRPr lang="en-US"/>
          </a:p>
        </p:txBody>
      </p:sp>
      <p:sp>
        <p:nvSpPr>
          <p:cNvPr id="5" name="Rectangle 5">
            <a:extLst>
              <a:ext uri="{FF2B5EF4-FFF2-40B4-BE49-F238E27FC236}">
                <a16:creationId xmlns:a16="http://schemas.microsoft.com/office/drawing/2014/main" id="{4D0A6141-1774-4B4D-8CDA-D05CE9C17E70}"/>
              </a:ext>
            </a:extLst>
          </p:cNvPr>
          <p:cNvSpPr>
            <a:spLocks noGrp="1" noChangeArrowheads="1"/>
          </p:cNvSpPr>
          <p:nvPr>
            <p:ph type="ftr" sz="quarter" idx="11"/>
          </p:nvPr>
        </p:nvSpPr>
        <p:spPr>
          <a:ln/>
        </p:spPr>
        <p:txBody>
          <a:bodyPr/>
          <a:lstStyle>
            <a:lvl1pPr>
              <a:defRPr/>
            </a:lvl1pPr>
          </a:lstStyle>
          <a:p>
            <a:pPr>
              <a:defRPr/>
            </a:pPr>
            <a:r>
              <a:rPr lang="en-US"/>
              <a:t>©M S Ramaiah School of Advanced Studies</a:t>
            </a:r>
          </a:p>
        </p:txBody>
      </p:sp>
      <p:sp>
        <p:nvSpPr>
          <p:cNvPr id="6" name="Rectangle 6">
            <a:extLst>
              <a:ext uri="{FF2B5EF4-FFF2-40B4-BE49-F238E27FC236}">
                <a16:creationId xmlns:a16="http://schemas.microsoft.com/office/drawing/2014/main" id="{A7D20443-0574-48B6-B35B-579AEE13F78C}"/>
              </a:ext>
            </a:extLst>
          </p:cNvPr>
          <p:cNvSpPr>
            <a:spLocks noGrp="1" noChangeArrowheads="1"/>
          </p:cNvSpPr>
          <p:nvPr>
            <p:ph type="sldNum" sz="quarter" idx="12"/>
          </p:nvPr>
        </p:nvSpPr>
        <p:spPr>
          <a:ln/>
        </p:spPr>
        <p:txBody>
          <a:bodyPr/>
          <a:lstStyle>
            <a:lvl1pPr>
              <a:defRPr/>
            </a:lvl1pPr>
          </a:lstStyle>
          <a:p>
            <a:fld id="{37D69D02-AF78-40AD-A6F8-1029A44BB925}" type="slidenum">
              <a:rPr lang="en-US" altLang="en-US"/>
              <a:pPr/>
              <a:t>‹#›</a:t>
            </a:fld>
            <a:endParaRPr lang="en-US" altLang="en-US"/>
          </a:p>
        </p:txBody>
      </p:sp>
    </p:spTree>
    <p:extLst>
      <p:ext uri="{BB962C8B-B14F-4D97-AF65-F5344CB8AC3E}">
        <p14:creationId xmlns:p14="http://schemas.microsoft.com/office/powerpoint/2010/main" val="7338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13" y="5992753"/>
            <a:ext cx="1031758" cy="384723"/>
          </a:xfrm>
          <a:prstGeom prst="rect">
            <a:avLst/>
          </a:prstGeom>
        </p:spPr>
      </p:pic>
    </p:spTree>
    <p:custDataLst>
      <p:tags r:id="rId1"/>
    </p:custDataLst>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Tree>
    <p:custDataLst>
      <p:tags r:id="rId1"/>
    </p:custDataLst>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p:nvSpPr>
        <p:spPr>
          <a:xfrm>
            <a:off x="483010" y="6562504"/>
            <a:ext cx="2257349" cy="231410"/>
          </a:xfrm>
          <a:prstGeom prst="rect">
            <a:avLst/>
          </a:prstGeom>
        </p:spPr>
        <p:txBody>
          <a:bodyPr wrap="none">
            <a:spAutoFit/>
          </a:bodyPr>
          <a:lstStyle/>
          <a:p>
            <a:pPr algn="l"/>
            <a:r>
              <a:rPr lang="en-US" sz="1000" dirty="0">
                <a:solidFill>
                  <a:schemeClr val="bg2"/>
                </a:solidFill>
              </a:rPr>
              <a:t>Copyright © 2021 Intel Corporation</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ustDataLst>
      <p:tags r:id="rId29"/>
    </p:custDataLst>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hyperlink" Target="http://www.sunburst-design.com/papers/" TargetMode="Externa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3" Type="http://schemas.openxmlformats.org/officeDocument/2006/relationships/hyperlink" Target="https://legal.intel.com/Marketing/Pages/Notices%20and%20Disclaimers.aspx" TargetMode="Externa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86B6-E22C-46CD-9253-E907513E52B7}"/>
              </a:ext>
            </a:extLst>
          </p:cNvPr>
          <p:cNvSpPr>
            <a:spLocks noGrp="1"/>
          </p:cNvSpPr>
          <p:nvPr>
            <p:ph type="title"/>
          </p:nvPr>
        </p:nvSpPr>
        <p:spPr>
          <a:xfrm>
            <a:off x="1774290" y="2561628"/>
            <a:ext cx="10283651" cy="1091827"/>
          </a:xfrm>
        </p:spPr>
        <p:txBody>
          <a:bodyPr anchor="b" anchorCtr="0"/>
          <a:lstStyle/>
          <a:p>
            <a:r>
              <a:rPr lang="en-US" sz="6600" dirty="0"/>
              <a:t>SystemVerilog Assertions</a:t>
            </a:r>
          </a:p>
        </p:txBody>
      </p:sp>
      <p:sp>
        <p:nvSpPr>
          <p:cNvPr id="6" name="Text Placeholder 5">
            <a:extLst>
              <a:ext uri="{FF2B5EF4-FFF2-40B4-BE49-F238E27FC236}">
                <a16:creationId xmlns:a16="http://schemas.microsoft.com/office/drawing/2014/main" id="{28989D30-CB1A-43F1-8184-0DA0A926432F}"/>
              </a:ext>
            </a:extLst>
          </p:cNvPr>
          <p:cNvSpPr>
            <a:spLocks noGrp="1"/>
          </p:cNvSpPr>
          <p:nvPr>
            <p:ph type="body" sz="quarter" idx="27"/>
          </p:nvPr>
        </p:nvSpPr>
        <p:spPr>
          <a:xfrm>
            <a:off x="1908349" y="4702409"/>
            <a:ext cx="10283651" cy="326776"/>
          </a:xfrm>
        </p:spPr>
        <p:txBody>
          <a:bodyPr>
            <a:noAutofit/>
          </a:bodyPr>
          <a:lstStyle/>
          <a:p>
            <a:pPr>
              <a:spcBef>
                <a:spcPts val="600"/>
              </a:spcBef>
            </a:pPr>
            <a:endParaRPr lang="en-US" sz="1200" dirty="0"/>
          </a:p>
          <a:p>
            <a:pPr>
              <a:spcBef>
                <a:spcPts val="600"/>
              </a:spcBef>
            </a:pPr>
            <a:endParaRPr lang="en-US" sz="1200" dirty="0"/>
          </a:p>
          <a:p>
            <a:pPr>
              <a:spcBef>
                <a:spcPts val="600"/>
              </a:spcBef>
            </a:pPr>
            <a:endParaRPr lang="en-US" sz="1200" dirty="0"/>
          </a:p>
          <a:p>
            <a:pPr>
              <a:spcBef>
                <a:spcPts val="600"/>
              </a:spcBef>
            </a:pPr>
            <a:r>
              <a:rPr lang="en-US" sz="1200" dirty="0"/>
              <a:t>		Copyright © 2021 Intel Corporation.</a:t>
            </a:r>
          </a:p>
          <a:p>
            <a:pPr>
              <a:spcBef>
                <a:spcPts val="600"/>
              </a:spcBef>
            </a:pPr>
            <a:r>
              <a:rPr lang="en-US" sz="1200" dirty="0"/>
              <a:t>		This document is intended for personal use only.</a:t>
            </a:r>
          </a:p>
          <a:p>
            <a:pPr>
              <a:spcBef>
                <a:spcPts val="600"/>
              </a:spcBef>
            </a:pPr>
            <a:r>
              <a:rPr lang="en-US" sz="1200" dirty="0"/>
              <a:t>		Unauthorized distribution, modification, public performance, </a:t>
            </a:r>
          </a:p>
          <a:p>
            <a:pPr>
              <a:spcBef>
                <a:spcPts val="0"/>
              </a:spcBef>
            </a:pPr>
            <a:r>
              <a:rPr lang="en-US" sz="1200" dirty="0"/>
              <a:t>		public display, or copying of this material via any medium is strictly prohibited. </a:t>
            </a:r>
          </a:p>
        </p:txBody>
      </p:sp>
      <p:sp>
        <p:nvSpPr>
          <p:cNvPr id="5" name="TextBox 4">
            <a:extLst>
              <a:ext uri="{FF2B5EF4-FFF2-40B4-BE49-F238E27FC236}">
                <a16:creationId xmlns:a16="http://schemas.microsoft.com/office/drawing/2014/main" id="{5563079E-533E-4435-B6EA-181B295160FE}"/>
              </a:ext>
            </a:extLst>
          </p:cNvPr>
          <p:cNvSpPr txBox="1"/>
          <p:nvPr/>
        </p:nvSpPr>
        <p:spPr>
          <a:xfrm>
            <a:off x="3312696" y="5731042"/>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130653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8405-DCF5-4D8A-A3CD-2EBAE3FE35C1}"/>
              </a:ext>
            </a:extLst>
          </p:cNvPr>
          <p:cNvSpPr>
            <a:spLocks noGrp="1"/>
          </p:cNvSpPr>
          <p:nvPr>
            <p:ph type="title"/>
          </p:nvPr>
        </p:nvSpPr>
        <p:spPr>
          <a:xfrm>
            <a:off x="515019" y="355123"/>
            <a:ext cx="10972801" cy="883673"/>
          </a:xfrm>
        </p:spPr>
        <p:txBody>
          <a:bodyPr/>
          <a:lstStyle/>
          <a:p>
            <a:r>
              <a:rPr lang="en-US" dirty="0">
                <a:solidFill>
                  <a:schemeClr val="tx2"/>
                </a:solidFill>
              </a:rPr>
              <a:t>Assertion Example 1</a:t>
            </a:r>
          </a:p>
        </p:txBody>
      </p:sp>
      <p:pic>
        <p:nvPicPr>
          <p:cNvPr id="7" name="Picture 6">
            <a:extLst>
              <a:ext uri="{FF2B5EF4-FFF2-40B4-BE49-F238E27FC236}">
                <a16:creationId xmlns:a16="http://schemas.microsoft.com/office/drawing/2014/main" id="{FBDBB90C-E175-4D18-84E2-F5ECB0DD192F}"/>
              </a:ext>
            </a:extLst>
          </p:cNvPr>
          <p:cNvPicPr>
            <a:picLocks noChangeAspect="1"/>
          </p:cNvPicPr>
          <p:nvPr/>
        </p:nvPicPr>
        <p:blipFill>
          <a:blip r:embed="rId2"/>
          <a:stretch>
            <a:fillRect/>
          </a:stretch>
        </p:blipFill>
        <p:spPr>
          <a:xfrm>
            <a:off x="3963988" y="5218437"/>
            <a:ext cx="7600950" cy="1009650"/>
          </a:xfrm>
          <a:prstGeom prst="rect">
            <a:avLst/>
          </a:prstGeom>
        </p:spPr>
      </p:pic>
      <p:sp>
        <p:nvSpPr>
          <p:cNvPr id="8" name="Oval 7">
            <a:extLst>
              <a:ext uri="{FF2B5EF4-FFF2-40B4-BE49-F238E27FC236}">
                <a16:creationId xmlns:a16="http://schemas.microsoft.com/office/drawing/2014/main" id="{B2596EB5-79B0-4A1E-BAB4-5C790E1BD354}"/>
              </a:ext>
            </a:extLst>
          </p:cNvPr>
          <p:cNvSpPr/>
          <p:nvPr/>
        </p:nvSpPr>
        <p:spPr>
          <a:xfrm>
            <a:off x="7039779" y="5016467"/>
            <a:ext cx="2170323"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pic>
        <p:nvPicPr>
          <p:cNvPr id="16" name="Content Placeholder 15">
            <a:extLst>
              <a:ext uri="{FF2B5EF4-FFF2-40B4-BE49-F238E27FC236}">
                <a16:creationId xmlns:a16="http://schemas.microsoft.com/office/drawing/2014/main" id="{40767729-7F73-42F5-B062-2966E60414EC}"/>
              </a:ext>
            </a:extLst>
          </p:cNvPr>
          <p:cNvPicPr>
            <a:picLocks noGrp="1" noChangeAspect="1"/>
          </p:cNvPicPr>
          <p:nvPr>
            <p:ph idx="1"/>
          </p:nvPr>
        </p:nvPicPr>
        <p:blipFill>
          <a:blip r:embed="rId3"/>
          <a:stretch>
            <a:fillRect/>
          </a:stretch>
        </p:blipFill>
        <p:spPr>
          <a:xfrm>
            <a:off x="834509" y="998930"/>
            <a:ext cx="10972800" cy="4017537"/>
          </a:xfrm>
        </p:spPr>
      </p:pic>
    </p:spTree>
    <p:extLst>
      <p:ext uri="{BB962C8B-B14F-4D97-AF65-F5344CB8AC3E}">
        <p14:creationId xmlns:p14="http://schemas.microsoft.com/office/powerpoint/2010/main" val="58304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E7B8-A18C-41D1-A9FB-7BD71B328101}"/>
              </a:ext>
            </a:extLst>
          </p:cNvPr>
          <p:cNvSpPr>
            <a:spLocks noGrp="1"/>
          </p:cNvSpPr>
          <p:nvPr>
            <p:ph type="title"/>
          </p:nvPr>
        </p:nvSpPr>
        <p:spPr>
          <a:xfrm>
            <a:off x="504781" y="308905"/>
            <a:ext cx="10972801" cy="883673"/>
          </a:xfrm>
        </p:spPr>
        <p:txBody>
          <a:bodyPr/>
          <a:lstStyle/>
          <a:p>
            <a:r>
              <a:rPr lang="en-US" dirty="0">
                <a:solidFill>
                  <a:schemeClr val="tx2"/>
                </a:solidFill>
              </a:rPr>
              <a:t> Assertion Example 2</a:t>
            </a:r>
            <a:endParaRPr lang="en-US" dirty="0"/>
          </a:p>
        </p:txBody>
      </p:sp>
      <p:pic>
        <p:nvPicPr>
          <p:cNvPr id="7" name="Picture 6">
            <a:extLst>
              <a:ext uri="{FF2B5EF4-FFF2-40B4-BE49-F238E27FC236}">
                <a16:creationId xmlns:a16="http://schemas.microsoft.com/office/drawing/2014/main" id="{1B36A6A4-0944-425E-8C7A-D4979B8CD4E3}"/>
              </a:ext>
            </a:extLst>
          </p:cNvPr>
          <p:cNvPicPr>
            <a:picLocks noChangeAspect="1"/>
          </p:cNvPicPr>
          <p:nvPr/>
        </p:nvPicPr>
        <p:blipFill>
          <a:blip r:embed="rId2"/>
          <a:stretch>
            <a:fillRect/>
          </a:stretch>
        </p:blipFill>
        <p:spPr>
          <a:xfrm>
            <a:off x="4345378" y="5372100"/>
            <a:ext cx="7219950" cy="914400"/>
          </a:xfrm>
          <a:prstGeom prst="rect">
            <a:avLst/>
          </a:prstGeom>
        </p:spPr>
      </p:pic>
      <p:sp>
        <p:nvSpPr>
          <p:cNvPr id="8" name="Oval 7">
            <a:extLst>
              <a:ext uri="{FF2B5EF4-FFF2-40B4-BE49-F238E27FC236}">
                <a16:creationId xmlns:a16="http://schemas.microsoft.com/office/drawing/2014/main" id="{507968B2-745D-4BF7-A20C-075871743B3E}"/>
              </a:ext>
            </a:extLst>
          </p:cNvPr>
          <p:cNvSpPr/>
          <p:nvPr/>
        </p:nvSpPr>
        <p:spPr>
          <a:xfrm>
            <a:off x="7468819" y="5170130"/>
            <a:ext cx="2379643"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pic>
        <p:nvPicPr>
          <p:cNvPr id="9" name="Content Placeholder 8">
            <a:extLst>
              <a:ext uri="{FF2B5EF4-FFF2-40B4-BE49-F238E27FC236}">
                <a16:creationId xmlns:a16="http://schemas.microsoft.com/office/drawing/2014/main" id="{14A3D29C-F665-4C3C-B33F-6888A4170949}"/>
              </a:ext>
            </a:extLst>
          </p:cNvPr>
          <p:cNvPicPr>
            <a:picLocks noGrp="1" noChangeAspect="1"/>
          </p:cNvPicPr>
          <p:nvPr>
            <p:ph idx="1"/>
          </p:nvPr>
        </p:nvPicPr>
        <p:blipFill>
          <a:blip r:embed="rId3"/>
          <a:stretch>
            <a:fillRect/>
          </a:stretch>
        </p:blipFill>
        <p:spPr>
          <a:xfrm>
            <a:off x="626283" y="1101687"/>
            <a:ext cx="9795989" cy="4068443"/>
          </a:xfrm>
        </p:spPr>
      </p:pic>
    </p:spTree>
    <p:extLst>
      <p:ext uri="{BB962C8B-B14F-4D97-AF65-F5344CB8AC3E}">
        <p14:creationId xmlns:p14="http://schemas.microsoft.com/office/powerpoint/2010/main" val="314121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800D-5751-4E1A-922F-E505FD8454E3}"/>
              </a:ext>
            </a:extLst>
          </p:cNvPr>
          <p:cNvSpPr>
            <a:spLocks noGrp="1"/>
          </p:cNvSpPr>
          <p:nvPr>
            <p:ph type="title"/>
          </p:nvPr>
        </p:nvSpPr>
        <p:spPr>
          <a:xfrm>
            <a:off x="214593" y="242085"/>
            <a:ext cx="10972801" cy="883673"/>
          </a:xfrm>
        </p:spPr>
        <p:txBody>
          <a:bodyPr/>
          <a:lstStyle/>
          <a:p>
            <a:r>
              <a:rPr lang="en-US" dirty="0">
                <a:solidFill>
                  <a:schemeClr val="tx2"/>
                </a:solidFill>
              </a:rPr>
              <a:t>Assertion Example 3</a:t>
            </a:r>
            <a:endParaRPr lang="en-US" dirty="0"/>
          </a:p>
        </p:txBody>
      </p:sp>
      <p:pic>
        <p:nvPicPr>
          <p:cNvPr id="5" name="Content Placeholder 4">
            <a:extLst>
              <a:ext uri="{FF2B5EF4-FFF2-40B4-BE49-F238E27FC236}">
                <a16:creationId xmlns:a16="http://schemas.microsoft.com/office/drawing/2014/main" id="{0F039661-9553-4ADB-964C-BA93BC408F4C}"/>
              </a:ext>
            </a:extLst>
          </p:cNvPr>
          <p:cNvPicPr>
            <a:picLocks noGrp="1" noChangeAspect="1"/>
          </p:cNvPicPr>
          <p:nvPr>
            <p:ph idx="1"/>
          </p:nvPr>
        </p:nvPicPr>
        <p:blipFill>
          <a:blip r:embed="rId2"/>
          <a:stretch>
            <a:fillRect/>
          </a:stretch>
        </p:blipFill>
        <p:spPr>
          <a:xfrm>
            <a:off x="187288" y="1116118"/>
            <a:ext cx="10594478" cy="4625764"/>
          </a:xfrm>
        </p:spPr>
      </p:pic>
      <p:pic>
        <p:nvPicPr>
          <p:cNvPr id="7" name="Picture 6">
            <a:extLst>
              <a:ext uri="{FF2B5EF4-FFF2-40B4-BE49-F238E27FC236}">
                <a16:creationId xmlns:a16="http://schemas.microsoft.com/office/drawing/2014/main" id="{750DE08F-DB35-47FC-8E96-6A5316F76A8E}"/>
              </a:ext>
            </a:extLst>
          </p:cNvPr>
          <p:cNvPicPr>
            <a:picLocks noChangeAspect="1"/>
          </p:cNvPicPr>
          <p:nvPr/>
        </p:nvPicPr>
        <p:blipFill>
          <a:blip r:embed="rId3"/>
          <a:stretch>
            <a:fillRect/>
          </a:stretch>
        </p:blipFill>
        <p:spPr>
          <a:xfrm>
            <a:off x="4418410" y="5305484"/>
            <a:ext cx="7191375" cy="1095375"/>
          </a:xfrm>
          <a:prstGeom prst="rect">
            <a:avLst/>
          </a:prstGeom>
        </p:spPr>
      </p:pic>
      <p:sp>
        <p:nvSpPr>
          <p:cNvPr id="8" name="Oval 7">
            <a:extLst>
              <a:ext uri="{FF2B5EF4-FFF2-40B4-BE49-F238E27FC236}">
                <a16:creationId xmlns:a16="http://schemas.microsoft.com/office/drawing/2014/main" id="{70733E6A-4BC6-4BDE-BBAA-9B8B0AD7586D}"/>
              </a:ext>
            </a:extLst>
          </p:cNvPr>
          <p:cNvSpPr/>
          <p:nvPr/>
        </p:nvSpPr>
        <p:spPr>
          <a:xfrm>
            <a:off x="7513503" y="4736772"/>
            <a:ext cx="2005070"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spTree>
    <p:extLst>
      <p:ext uri="{BB962C8B-B14F-4D97-AF65-F5344CB8AC3E}">
        <p14:creationId xmlns:p14="http://schemas.microsoft.com/office/powerpoint/2010/main" val="277049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1AF9-F4F1-4806-BDE1-B354D5DA2DCB}"/>
              </a:ext>
            </a:extLst>
          </p:cNvPr>
          <p:cNvSpPr>
            <a:spLocks noGrp="1"/>
          </p:cNvSpPr>
          <p:nvPr>
            <p:ph type="title"/>
          </p:nvPr>
        </p:nvSpPr>
        <p:spPr>
          <a:xfrm>
            <a:off x="592914" y="386565"/>
            <a:ext cx="10972801" cy="883673"/>
          </a:xfrm>
        </p:spPr>
        <p:txBody>
          <a:bodyPr/>
          <a:lstStyle/>
          <a:p>
            <a:r>
              <a:rPr lang="en-US" dirty="0">
                <a:solidFill>
                  <a:schemeClr val="tx2"/>
                </a:solidFill>
              </a:rPr>
              <a:t>Assertion improves Observability</a:t>
            </a:r>
          </a:p>
        </p:txBody>
      </p:sp>
      <p:sp>
        <p:nvSpPr>
          <p:cNvPr id="3" name="Content Placeholder 2">
            <a:extLst>
              <a:ext uri="{FF2B5EF4-FFF2-40B4-BE49-F238E27FC236}">
                <a16:creationId xmlns:a16="http://schemas.microsoft.com/office/drawing/2014/main" id="{A637DBDC-4B62-4EC7-96A5-3ADC73677274}"/>
              </a:ext>
            </a:extLst>
          </p:cNvPr>
          <p:cNvSpPr>
            <a:spLocks noGrp="1"/>
          </p:cNvSpPr>
          <p:nvPr>
            <p:ph idx="1"/>
          </p:nvPr>
        </p:nvSpPr>
        <p:spPr>
          <a:xfrm>
            <a:off x="592913" y="1154130"/>
            <a:ext cx="10972801" cy="4724402"/>
          </a:xfrm>
        </p:spPr>
        <p:txBody>
          <a:bodyPr/>
          <a:lstStyle/>
          <a:p>
            <a:pPr marL="342900" lvl="0" indent="-342900" defTabSz="914400" rtl="0" eaLnBrk="0" fontAlgn="base" hangingPunct="0">
              <a:spcBef>
                <a:spcPct val="20000"/>
              </a:spcBef>
              <a:spcAft>
                <a:spcPct val="0"/>
              </a:spcAft>
              <a:buFontTx/>
              <a:buChar char="•"/>
            </a:pPr>
            <a:r>
              <a:rPr lang="en-US" altLang="en-US" dirty="0">
                <a:solidFill>
                  <a:srgbClr val="000000"/>
                </a:solidFill>
                <a:latin typeface="+mn-lt"/>
                <a:ea typeface="+mn-ea"/>
                <a:cs typeface="+mn-cs"/>
              </a:rPr>
              <a:t>A piece of verification code used to check a property</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correct/illegal behavior</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assumptions/constraints</a:t>
            </a:r>
          </a:p>
          <a:p>
            <a:pPr marL="742950" lvl="1" indent="-285750" defTabSz="914400" rtl="0" eaLnBrk="0" fontAlgn="base" hangingPunct="0">
              <a:spcBef>
                <a:spcPct val="20000"/>
              </a:spcBef>
              <a:spcAft>
                <a:spcPct val="0"/>
              </a:spcAft>
              <a:buFontTx/>
              <a:buChar char="–"/>
            </a:pPr>
            <a:r>
              <a:rPr lang="en-US" altLang="en-US" dirty="0">
                <a:solidFill>
                  <a:srgbClr val="000000"/>
                </a:solidFill>
                <a:latin typeface="+mn-lt"/>
              </a:rPr>
              <a:t>coverage goals</a:t>
            </a:r>
          </a:p>
          <a:p>
            <a:pPr marL="342900" lvl="0" indent="-342900" defTabSz="914400" rtl="0" eaLnBrk="0" fontAlgn="base" hangingPunct="0">
              <a:spcBef>
                <a:spcPct val="20000"/>
              </a:spcBef>
              <a:spcAft>
                <a:spcPct val="0"/>
              </a:spcAft>
              <a:buFontTx/>
              <a:buChar char="•"/>
            </a:pPr>
            <a:r>
              <a:rPr lang="en-US" altLang="en-US" dirty="0">
                <a:solidFill>
                  <a:srgbClr val="000000"/>
                </a:solidFill>
                <a:latin typeface="+mn-lt"/>
                <a:ea typeface="+mn-ea"/>
                <a:cs typeface="+mn-cs"/>
              </a:rPr>
              <a:t>Examples: </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Interface A must follow the PCI protocol</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Bus B must be one-hot</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The FIFO must never overflow</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Back-to-back reads/writes</a:t>
            </a:r>
          </a:p>
          <a:p>
            <a:pPr marL="1143000" lvl="2" indent="-228600" defTabSz="914400" rtl="0" eaLnBrk="0" fontAlgn="base" hangingPunct="0">
              <a:spcBef>
                <a:spcPct val="20000"/>
              </a:spcBef>
              <a:spcAft>
                <a:spcPct val="0"/>
              </a:spcAft>
              <a:buFontTx/>
              <a:buChar char="•"/>
            </a:pPr>
            <a:r>
              <a:rPr lang="en-US" altLang="en-US" sz="2200" dirty="0">
                <a:solidFill>
                  <a:srgbClr val="000000"/>
                </a:solidFill>
                <a:latin typeface="+mn-lt"/>
              </a:rPr>
              <a:t>Write will follow read 3 cycles </a:t>
            </a:r>
          </a:p>
          <a:p>
            <a:endParaRPr lang="en-US" dirty="0"/>
          </a:p>
        </p:txBody>
      </p:sp>
    </p:spTree>
    <p:extLst>
      <p:ext uri="{BB962C8B-B14F-4D97-AF65-F5344CB8AC3E}">
        <p14:creationId xmlns:p14="http://schemas.microsoft.com/office/powerpoint/2010/main" val="331834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A5B9-CABA-4822-8CA6-8D4617C95739}"/>
              </a:ext>
            </a:extLst>
          </p:cNvPr>
          <p:cNvSpPr>
            <a:spLocks noGrp="1"/>
          </p:cNvSpPr>
          <p:nvPr>
            <p:ph type="title"/>
          </p:nvPr>
        </p:nvSpPr>
        <p:spPr/>
        <p:txBody>
          <a:bodyPr/>
          <a:lstStyle/>
          <a:p>
            <a:r>
              <a:rPr lang="en-US" dirty="0">
                <a:solidFill>
                  <a:schemeClr val="tx2"/>
                </a:solidFill>
              </a:rPr>
              <a:t>Why SVA and why not Verilog?</a:t>
            </a:r>
          </a:p>
        </p:txBody>
      </p:sp>
      <p:sp>
        <p:nvSpPr>
          <p:cNvPr id="3" name="Content Placeholder 2">
            <a:extLst>
              <a:ext uri="{FF2B5EF4-FFF2-40B4-BE49-F238E27FC236}">
                <a16:creationId xmlns:a16="http://schemas.microsoft.com/office/drawing/2014/main" id="{0E58DC3A-EDE5-487A-8A97-94C143079DCC}"/>
              </a:ext>
            </a:extLst>
          </p:cNvPr>
          <p:cNvSpPr>
            <a:spLocks noGrp="1"/>
          </p:cNvSpPr>
          <p:nvPr>
            <p:ph idx="1"/>
          </p:nvPr>
        </p:nvSpPr>
        <p:spPr/>
        <p:txBody>
          <a:bodyPr/>
          <a:lstStyle/>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is a procedural language and hence, does not have good control over time.</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is a verbose language. As the number of assertions increase, it becomes very difficult to maintain the code.</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The procedural nature of the language makes it difficult to test for parallel events in the same time period. In some cases, it is also possible that a Verilog checker might not capture all the triggered events.</a:t>
            </a:r>
          </a:p>
          <a:p>
            <a:pPr marL="342900" lvl="0" indent="-342900" algn="just" defTabSz="914400" rtl="0" eaLnBrk="0" fontAlgn="base" hangingPunct="0">
              <a:lnSpc>
                <a:spcPct val="90000"/>
              </a:lnSpc>
              <a:spcBef>
                <a:spcPct val="20000"/>
              </a:spcBef>
              <a:spcAft>
                <a:spcPct val="0"/>
              </a:spcAft>
              <a:buFontTx/>
              <a:buChar char="•"/>
            </a:pPr>
            <a:r>
              <a:rPr lang="en-US" altLang="en-US" sz="2400" dirty="0">
                <a:solidFill>
                  <a:srgbClr val="000000"/>
                </a:solidFill>
                <a:latin typeface="+mn-lt"/>
                <a:ea typeface="+mn-ea"/>
                <a:cs typeface="+mn-cs"/>
              </a:rPr>
              <a:t>Verilog language has no built-in mechanism to provide functional coverage data. The user must produce this code.</a:t>
            </a:r>
          </a:p>
          <a:p>
            <a:endParaRPr lang="en-US" dirty="0"/>
          </a:p>
        </p:txBody>
      </p:sp>
    </p:spTree>
    <p:extLst>
      <p:ext uri="{BB962C8B-B14F-4D97-AF65-F5344CB8AC3E}">
        <p14:creationId xmlns:p14="http://schemas.microsoft.com/office/powerpoint/2010/main" val="379128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397C-DCEA-44D7-8667-0B2378E3064F}"/>
              </a:ext>
            </a:extLst>
          </p:cNvPr>
          <p:cNvSpPr>
            <a:spLocks noGrp="1"/>
          </p:cNvSpPr>
          <p:nvPr>
            <p:ph type="title"/>
          </p:nvPr>
        </p:nvSpPr>
        <p:spPr/>
        <p:txBody>
          <a:bodyPr/>
          <a:lstStyle/>
          <a:p>
            <a:r>
              <a:rPr lang="en-US" dirty="0">
                <a:solidFill>
                  <a:schemeClr val="tx2"/>
                </a:solidFill>
              </a:rPr>
              <a:t>SystemVerilog Assertion Based Verification</a:t>
            </a:r>
          </a:p>
        </p:txBody>
      </p:sp>
      <p:sp>
        <p:nvSpPr>
          <p:cNvPr id="3" name="Content Placeholder 2">
            <a:extLst>
              <a:ext uri="{FF2B5EF4-FFF2-40B4-BE49-F238E27FC236}">
                <a16:creationId xmlns:a16="http://schemas.microsoft.com/office/drawing/2014/main" id="{E70E2FAC-4996-4885-A3C4-E99262901418}"/>
              </a:ext>
            </a:extLst>
          </p:cNvPr>
          <p:cNvSpPr>
            <a:spLocks noGrp="1"/>
          </p:cNvSpPr>
          <p:nvPr>
            <p:ph idx="1"/>
          </p:nvPr>
        </p:nvSpPr>
        <p:spPr/>
        <p:txBody>
          <a:bodyPr/>
          <a:lstStyle/>
          <a:p>
            <a:pPr lvl="1" algn="just"/>
            <a:r>
              <a:rPr lang="en-US" altLang="en-US" dirty="0">
                <a:ea typeface="MS PGothic" panose="020B0600070205080204" pitchFamily="34" charset="-128"/>
              </a:rPr>
              <a:t>Assertions were developed to provide system engineers, designers and verification engineers the means to describe complex behaviors about the design requirements and properties in a clear &amp; concise manner</a:t>
            </a:r>
          </a:p>
          <a:p>
            <a:pPr lvl="1" algn="just"/>
            <a:r>
              <a:rPr lang="en-US" altLang="en-US" dirty="0">
                <a:ea typeface="MS PGothic" panose="020B0600070205080204" pitchFamily="34" charset="-128"/>
              </a:rPr>
              <a:t>Assertion based verification helps to categorize the design intent and expected operations</a:t>
            </a:r>
          </a:p>
          <a:p>
            <a:pPr lvl="1" algn="just"/>
            <a:r>
              <a:rPr lang="en-US" altLang="en-US" dirty="0">
                <a:ea typeface="MS PGothic" panose="020B0600070205080204" pitchFamily="34" charset="-128"/>
              </a:rPr>
              <a:t>Assertion based verification also guides the verification task, quickens the verification because it provides feedback at the white box level and eases the design of the testbench as it transfers more of the “verifier” task to the assertions, instead of the user-defined model</a:t>
            </a:r>
          </a:p>
          <a:p>
            <a:pPr lvl="1" algn="just"/>
            <a:r>
              <a:rPr lang="en-US" altLang="en-US" dirty="0">
                <a:ea typeface="MS PGothic" panose="020B0600070205080204" pitchFamily="34" charset="-128"/>
              </a:rPr>
              <a:t>SVA allow the verification environment to be reactive, which implies that based on results of the assertions (Pass or Fail) different actions may be taken</a:t>
            </a:r>
          </a:p>
          <a:p>
            <a:endParaRPr lang="en-US" dirty="0"/>
          </a:p>
        </p:txBody>
      </p:sp>
    </p:spTree>
    <p:extLst>
      <p:ext uri="{BB962C8B-B14F-4D97-AF65-F5344CB8AC3E}">
        <p14:creationId xmlns:p14="http://schemas.microsoft.com/office/powerpoint/2010/main" val="348223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773C-F323-4467-94DA-DD280E98B148}"/>
              </a:ext>
            </a:extLst>
          </p:cNvPr>
          <p:cNvSpPr>
            <a:spLocks noGrp="1"/>
          </p:cNvSpPr>
          <p:nvPr>
            <p:ph type="title"/>
          </p:nvPr>
        </p:nvSpPr>
        <p:spPr/>
        <p:txBody>
          <a:bodyPr/>
          <a:lstStyle/>
          <a:p>
            <a:r>
              <a:rPr lang="en-US" dirty="0">
                <a:solidFill>
                  <a:schemeClr val="tx2"/>
                </a:solidFill>
              </a:rPr>
              <a:t>SystemVerilog Assertion Statements</a:t>
            </a:r>
          </a:p>
        </p:txBody>
      </p:sp>
      <p:sp>
        <p:nvSpPr>
          <p:cNvPr id="3" name="Content Placeholder 2">
            <a:extLst>
              <a:ext uri="{FF2B5EF4-FFF2-40B4-BE49-F238E27FC236}">
                <a16:creationId xmlns:a16="http://schemas.microsoft.com/office/drawing/2014/main" id="{BBC90248-C87D-4671-8EC7-9BCBD54C3FFE}"/>
              </a:ext>
            </a:extLst>
          </p:cNvPr>
          <p:cNvSpPr>
            <a:spLocks noGrp="1"/>
          </p:cNvSpPr>
          <p:nvPr>
            <p:ph idx="1"/>
          </p:nvPr>
        </p:nvSpPr>
        <p:spPr/>
        <p:txBody>
          <a:bodyPr/>
          <a:lstStyle/>
          <a:p>
            <a:pPr marL="0" lvl="0" indent="0" algn="just"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SystemVerilog has two types of formal assertion statements: </a:t>
            </a:r>
            <a:r>
              <a:rPr lang="en-IN" altLang="en-US" sz="2400" i="1" kern="1200" dirty="0">
                <a:solidFill>
                  <a:srgbClr val="000000"/>
                </a:solidFill>
                <a:latin typeface="+mj-lt"/>
                <a:ea typeface="+mn-ea"/>
                <a:cs typeface="Lucida Sans Unicode" panose="020B0602030504020204" pitchFamily="34" charset="0"/>
              </a:rPr>
              <a:t>immediate assertions </a:t>
            </a:r>
            <a:r>
              <a:rPr lang="en-IN" altLang="en-US" sz="2400" kern="1200" dirty="0">
                <a:solidFill>
                  <a:srgbClr val="000000"/>
                </a:solidFill>
                <a:latin typeface="+mj-lt"/>
                <a:ea typeface="+mn-ea"/>
                <a:cs typeface="Lucida Sans Unicode" panose="020B0602030504020204" pitchFamily="34" charset="0"/>
              </a:rPr>
              <a:t>and </a:t>
            </a:r>
            <a:r>
              <a:rPr lang="en-IN" altLang="en-US" sz="2400" i="1" kern="1200" dirty="0">
                <a:solidFill>
                  <a:srgbClr val="000000"/>
                </a:solidFill>
                <a:latin typeface="+mj-lt"/>
                <a:ea typeface="+mn-ea"/>
                <a:cs typeface="Lucida Sans Unicode" panose="020B0602030504020204" pitchFamily="34" charset="0"/>
              </a:rPr>
              <a:t>concurrent assertions</a:t>
            </a:r>
            <a:r>
              <a:rPr lang="en-IN" altLang="en-US" sz="2400" kern="1200" dirty="0">
                <a:solidFill>
                  <a:srgbClr val="000000"/>
                </a:solidFill>
                <a:latin typeface="+mj-lt"/>
                <a:ea typeface="+mn-ea"/>
                <a:cs typeface="Lucida Sans Unicode" panose="020B0602030504020204" pitchFamily="34" charset="0"/>
              </a:rPr>
              <a:t>. Both immediate and concurrent assertions perform a test on an aspect of the design. At</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the completion of the test, pass or fail statements can be executed. In addition to the fail</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statements, the failure severity level can be set for each assertion. The severity levels are set by</a:t>
            </a:r>
            <a:r>
              <a:rPr lang="en-IN" altLang="en-US" sz="2400" i="1" kern="1200" dirty="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calling system tasks which include:</a:t>
            </a:r>
          </a:p>
          <a:p>
            <a:pPr marL="0" lvl="0" indent="0" defTabSz="914400" rtl="0" fontAlgn="base">
              <a:spcBef>
                <a:spcPct val="0"/>
              </a:spcBef>
              <a:spcAft>
                <a:spcPct val="0"/>
              </a:spcAft>
              <a:buNone/>
            </a:pPr>
            <a:endParaRPr lang="en-IN" altLang="en-US" sz="2400" kern="1200" dirty="0">
              <a:solidFill>
                <a:srgbClr val="000000"/>
              </a:solidFill>
              <a:latin typeface="+mj-lt"/>
              <a:ea typeface="+mn-ea"/>
              <a:cs typeface="Lucida Sans Unicode" panose="020B0602030504020204" pitchFamily="34" charset="0"/>
            </a:endParaRP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$fatal </a:t>
            </a:r>
            <a:r>
              <a:rPr lang="en-IN" altLang="en-US" sz="2400" kern="1200" dirty="0">
                <a:solidFill>
                  <a:srgbClr val="000000"/>
                </a:solidFill>
                <a:latin typeface="+mj-lt"/>
                <a:ea typeface="+mn-ea"/>
                <a:cs typeface="Lucida Sans Unicode" panose="020B0602030504020204" pitchFamily="34" charset="0"/>
              </a:rPr>
              <a:t>— run-time </a:t>
            </a:r>
            <a:r>
              <a:rPr lang="en-IN" altLang="en-US" sz="2400" kern="1200">
                <a:solidFill>
                  <a:srgbClr val="000000"/>
                </a:solidFill>
                <a:latin typeface="+mj-lt"/>
                <a:ea typeface="+mn-ea"/>
                <a:cs typeface="Lucida Sans Unicode" panose="020B0602030504020204" pitchFamily="34" charset="0"/>
              </a:rPr>
              <a:t>fatal – </a:t>
            </a:r>
            <a:r>
              <a:rPr lang="en-IN" altLang="en-US" sz="2400" b="1" kern="1200">
                <a:solidFill>
                  <a:srgbClr val="000000"/>
                </a:solidFill>
                <a:latin typeface="+mj-lt"/>
                <a:ea typeface="+mn-ea"/>
                <a:cs typeface="Lucida Sans Unicode" panose="020B0602030504020204" pitchFamily="34" charset="0"/>
              </a:rPr>
              <a:t>exit the simulator when assertion fails </a:t>
            </a:r>
            <a:r>
              <a:rPr lang="en-IN" altLang="en-US" sz="2400" kern="1200">
                <a:solidFill>
                  <a:srgbClr val="000000"/>
                </a:solidFill>
                <a:latin typeface="+mj-lt"/>
                <a:ea typeface="+mn-ea"/>
                <a:cs typeface="Lucida Sans Unicode" panose="020B0602030504020204" pitchFamily="34" charset="0"/>
              </a:rPr>
              <a:t>– </a:t>
            </a:r>
            <a:r>
              <a:rPr lang="en-IN" altLang="en-US" sz="2400" kern="1200" dirty="0">
                <a:solidFill>
                  <a:srgbClr val="000000"/>
                </a:solidFill>
                <a:latin typeface="+mj-lt"/>
                <a:ea typeface="+mn-ea"/>
                <a:cs typeface="Lucida Sans Unicode" panose="020B0602030504020204" pitchFamily="34" charset="0"/>
              </a:rPr>
              <a:t>high severity</a:t>
            </a: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$error </a:t>
            </a:r>
            <a:r>
              <a:rPr lang="en-IN" altLang="en-US" sz="2400" kern="1200" dirty="0">
                <a:solidFill>
                  <a:srgbClr val="000000"/>
                </a:solidFill>
                <a:latin typeface="+mj-lt"/>
                <a:ea typeface="+mn-ea"/>
                <a:cs typeface="Lucida Sans Unicode" panose="020B0602030504020204" pitchFamily="34" charset="0"/>
              </a:rPr>
              <a:t>— </a:t>
            </a:r>
            <a:r>
              <a:rPr lang="en-IN" altLang="en-US" sz="2400" kern="1200">
                <a:solidFill>
                  <a:srgbClr val="000000"/>
                </a:solidFill>
                <a:latin typeface="+mj-lt"/>
                <a:ea typeface="+mn-ea"/>
                <a:cs typeface="Lucida Sans Unicode" panose="020B0602030504020204" pitchFamily="34" charset="0"/>
              </a:rPr>
              <a:t>run-time error</a:t>
            </a:r>
            <a:endParaRPr lang="en-IN" altLang="en-US" sz="2400" kern="1200" dirty="0">
              <a:solidFill>
                <a:srgbClr val="000000"/>
              </a:solidFill>
              <a:latin typeface="+mj-lt"/>
              <a:ea typeface="+mn-ea"/>
              <a:cs typeface="Lucida Sans Unicode" panose="020B0602030504020204" pitchFamily="34" charset="0"/>
            </a:endParaRP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$warning </a:t>
            </a:r>
            <a:r>
              <a:rPr lang="en-IN" altLang="en-US" sz="2400" kern="1200" dirty="0">
                <a:solidFill>
                  <a:srgbClr val="000000"/>
                </a:solidFill>
                <a:latin typeface="+mj-lt"/>
                <a:ea typeface="+mn-ea"/>
                <a:cs typeface="Lucida Sans Unicode" panose="020B0602030504020204" pitchFamily="34" charset="0"/>
              </a:rPr>
              <a:t>— run-time warning</a:t>
            </a:r>
          </a:p>
          <a:p>
            <a:pPr marL="0" lvl="0" indent="0" defTabSz="914400" rtl="0" fontAlgn="base">
              <a:spcBef>
                <a:spcPct val="0"/>
              </a:spcBef>
              <a:spcAft>
                <a:spcPct val="0"/>
              </a:spcAft>
              <a:buNone/>
            </a:pPr>
            <a:r>
              <a:rPr lang="en-IN" altLang="en-US" sz="2400" kern="1200" dirty="0">
                <a:solidFill>
                  <a:srgbClr val="000000"/>
                </a:solidFill>
                <a:latin typeface="+mj-lt"/>
                <a:ea typeface="+mn-ea"/>
                <a:cs typeface="Lucida Sans Unicode" panose="020B0602030504020204" pitchFamily="34" charset="0"/>
              </a:rPr>
              <a:t>• </a:t>
            </a:r>
            <a:r>
              <a:rPr lang="en-IN" altLang="en-US" sz="2400" b="1" kern="1200" dirty="0">
                <a:solidFill>
                  <a:srgbClr val="000000"/>
                </a:solidFill>
                <a:latin typeface="+mj-lt"/>
                <a:ea typeface="+mn-ea"/>
                <a:cs typeface="Lucida Sans Unicode" panose="020B0602030504020204" pitchFamily="34" charset="0"/>
              </a:rPr>
              <a:t>$info </a:t>
            </a:r>
            <a:r>
              <a:rPr lang="en-IN" altLang="en-US" sz="2400" kern="1200" dirty="0">
                <a:solidFill>
                  <a:srgbClr val="000000"/>
                </a:solidFill>
                <a:latin typeface="+mj-lt"/>
                <a:ea typeface="+mn-ea"/>
                <a:cs typeface="Lucida Sans Unicode" panose="020B0602030504020204" pitchFamily="34" charset="0"/>
              </a:rPr>
              <a:t>— provide the note that the assertion failed, but without any severity</a:t>
            </a:r>
          </a:p>
          <a:p>
            <a:endParaRPr lang="en-US" dirty="0"/>
          </a:p>
        </p:txBody>
      </p:sp>
    </p:spTree>
    <p:extLst>
      <p:ext uri="{BB962C8B-B14F-4D97-AF65-F5344CB8AC3E}">
        <p14:creationId xmlns:p14="http://schemas.microsoft.com/office/powerpoint/2010/main" val="369582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D9CC-9FC2-4C05-B8CF-2D7F91DD505F}"/>
              </a:ext>
            </a:extLst>
          </p:cNvPr>
          <p:cNvSpPr>
            <a:spLocks noGrp="1"/>
          </p:cNvSpPr>
          <p:nvPr>
            <p:ph type="title"/>
          </p:nvPr>
        </p:nvSpPr>
        <p:spPr/>
        <p:txBody>
          <a:bodyPr/>
          <a:lstStyle/>
          <a:p>
            <a:r>
              <a:rPr lang="en-US" dirty="0">
                <a:solidFill>
                  <a:schemeClr val="tx2"/>
                </a:solidFill>
              </a:rPr>
              <a:t>Steps to create SystemVerilog Assertions</a:t>
            </a:r>
          </a:p>
        </p:txBody>
      </p:sp>
      <p:pic>
        <p:nvPicPr>
          <p:cNvPr id="4" name="Picture 4">
            <a:extLst>
              <a:ext uri="{FF2B5EF4-FFF2-40B4-BE49-F238E27FC236}">
                <a16:creationId xmlns:a16="http://schemas.microsoft.com/office/drawing/2014/main" id="{AEA40286-10EF-466F-92E6-D81CDD5E23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01382" y="1455173"/>
            <a:ext cx="4154311" cy="4831327"/>
          </a:xfrm>
          <a:noFill/>
        </p:spPr>
      </p:pic>
    </p:spTree>
    <p:extLst>
      <p:ext uri="{BB962C8B-B14F-4D97-AF65-F5344CB8AC3E}">
        <p14:creationId xmlns:p14="http://schemas.microsoft.com/office/powerpoint/2010/main" val="4046173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3FFB-96D4-4FC8-B9ED-1329D3DD475B}"/>
              </a:ext>
            </a:extLst>
          </p:cNvPr>
          <p:cNvSpPr>
            <a:spLocks noGrp="1"/>
          </p:cNvSpPr>
          <p:nvPr>
            <p:ph type="title"/>
          </p:nvPr>
        </p:nvSpPr>
        <p:spPr/>
        <p:txBody>
          <a:bodyPr/>
          <a:lstStyle/>
          <a:p>
            <a:r>
              <a:rPr lang="en-US" dirty="0">
                <a:solidFill>
                  <a:schemeClr val="tx2"/>
                </a:solidFill>
              </a:rPr>
              <a:t>Immediate and Concurrent Assertions</a:t>
            </a:r>
          </a:p>
        </p:txBody>
      </p:sp>
      <p:sp>
        <p:nvSpPr>
          <p:cNvPr id="3" name="Content Placeholder 2">
            <a:extLst>
              <a:ext uri="{FF2B5EF4-FFF2-40B4-BE49-F238E27FC236}">
                <a16:creationId xmlns:a16="http://schemas.microsoft.com/office/drawing/2014/main" id="{7A8488A5-5C9C-405D-8BB8-E0EB8F468398}"/>
              </a:ext>
            </a:extLst>
          </p:cNvPr>
          <p:cNvSpPr>
            <a:spLocks noGrp="1"/>
          </p:cNvSpPr>
          <p:nvPr>
            <p:ph idx="1"/>
          </p:nvPr>
        </p:nvSpPr>
        <p:spPr/>
        <p:txBody>
          <a:bodyPr/>
          <a:lstStyle/>
          <a:p>
            <a:pPr algn="just">
              <a:lnSpc>
                <a:spcPct val="90000"/>
              </a:lnSpc>
            </a:pPr>
            <a:r>
              <a:rPr lang="en-US" altLang="en-US" dirty="0">
                <a:solidFill>
                  <a:srgbClr val="0000FF"/>
                </a:solidFill>
              </a:rPr>
              <a:t>Assertion</a:t>
            </a:r>
            <a:r>
              <a:rPr lang="en-US" altLang="en-US" dirty="0"/>
              <a:t>: An Assertion  specifies the behavior of the system. They are primarily used to validate the behavior of the design</a:t>
            </a:r>
          </a:p>
          <a:p>
            <a:pPr lvl="1" algn="just"/>
            <a:r>
              <a:rPr lang="en-US" altLang="en-US" dirty="0">
                <a:solidFill>
                  <a:srgbClr val="0000FF"/>
                </a:solidFill>
                <a:ea typeface="MS PGothic" panose="020B0600070205080204" pitchFamily="34" charset="-128"/>
              </a:rPr>
              <a:t>Immediate Assertions</a:t>
            </a:r>
            <a:r>
              <a:rPr lang="en-US" altLang="en-US" dirty="0">
                <a:ea typeface="MS PGothic" panose="020B0600070205080204" pitchFamily="34" charset="-128"/>
              </a:rPr>
              <a:t>: Immediate assertions follow simulation event semantics for their execution and are executed like a statement in a procedural block. Immediate assertions are primarily intended to be used with simulation.</a:t>
            </a:r>
          </a:p>
          <a:p>
            <a:pPr lvl="1" algn="just">
              <a:lnSpc>
                <a:spcPct val="90000"/>
              </a:lnSpc>
            </a:pPr>
            <a:r>
              <a:rPr lang="en-US" altLang="en-US" dirty="0">
                <a:solidFill>
                  <a:srgbClr val="0000FF"/>
                </a:solidFill>
                <a:ea typeface="MS PGothic" panose="020B0600070205080204" pitchFamily="34" charset="-128"/>
              </a:rPr>
              <a:t>Concurrent Assertions</a:t>
            </a:r>
            <a:r>
              <a:rPr lang="en-US" altLang="en-US" dirty="0">
                <a:ea typeface="MS PGothic" panose="020B0600070205080204" pitchFamily="34" charset="-128"/>
              </a:rPr>
              <a:t>: Are based on clock semantics and use sampled values of variables. Concurrent assertions describe behavior that spans over time.</a:t>
            </a:r>
          </a:p>
          <a:p>
            <a:endParaRPr lang="en-US" dirty="0"/>
          </a:p>
        </p:txBody>
      </p:sp>
    </p:spTree>
    <p:extLst>
      <p:ext uri="{BB962C8B-B14F-4D97-AF65-F5344CB8AC3E}">
        <p14:creationId xmlns:p14="http://schemas.microsoft.com/office/powerpoint/2010/main" val="76856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86D7-6E0C-44E0-8B7A-800C32243A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A980AD-A520-4271-A563-4DD46D7F31C8}"/>
              </a:ext>
            </a:extLst>
          </p:cNvPr>
          <p:cNvSpPr>
            <a:spLocks noGrp="1"/>
          </p:cNvSpPr>
          <p:nvPr>
            <p:ph idx="1"/>
          </p:nvPr>
        </p:nvSpPr>
        <p:spPr/>
        <p:txBody>
          <a:bodyPr/>
          <a:lstStyle/>
          <a:p>
            <a:endParaRPr lang="en-US" dirty="0"/>
          </a:p>
        </p:txBody>
      </p:sp>
      <p:sp>
        <p:nvSpPr>
          <p:cNvPr id="4" name="Slide Number Placeholder 4">
            <a:extLst>
              <a:ext uri="{FF2B5EF4-FFF2-40B4-BE49-F238E27FC236}">
                <a16:creationId xmlns:a16="http://schemas.microsoft.com/office/drawing/2014/main" id="{9489E0A7-03ED-44E4-9F7A-237321034365}"/>
              </a:ext>
            </a:extLst>
          </p:cNvPr>
          <p:cNvSpPr txBox="1">
            <a:spLocks/>
          </p:cNvSpPr>
          <p:nvPr/>
        </p:nvSpPr>
        <p:spPr>
          <a:xfrm>
            <a:off x="8381999" y="6534150"/>
            <a:ext cx="964243"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1pPr>
            <a:lvl2pPr marL="37931725" marR="0" indent="-37474525"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2pPr>
            <a:lvl3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3pPr>
            <a:lvl4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4pPr>
            <a:lvl5pPr marL="0" marR="0" indent="0" algn="l" defTabSz="1219169" rtl="0" eaLnBrk="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5pPr>
            <a:lvl6pPr marL="4572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6pPr>
            <a:lvl7pPr marL="9144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7pPr>
            <a:lvl8pPr marL="13716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8pPr>
            <a:lvl9pPr marL="1828800" marR="0" indent="0" algn="l" defTabSz="1219169" rtl="0" eaLnBrk="0" fontAlgn="base" latinLnBrk="0" hangingPunct="0">
              <a:lnSpc>
                <a:spcPct val="90000"/>
              </a:lnSpc>
              <a:spcBef>
                <a:spcPct val="0"/>
              </a:spcBef>
              <a:spcAft>
                <a:spcPct val="0"/>
              </a:spcAft>
              <a:buClrTx/>
              <a:buSzTx/>
              <a:buFontTx/>
              <a:buNone/>
              <a:tabLst/>
              <a:defRPr kumimoji="0" sz="2400" b="0" i="0" u="none" strike="noStrike" cap="none" spc="0" normalizeH="0" baseline="0">
                <a:ln>
                  <a:noFill/>
                </a:ln>
                <a:solidFill>
                  <a:schemeClr val="tx1"/>
                </a:solidFill>
                <a:effectLst/>
                <a:uFillTx/>
                <a:latin typeface="Arial" panose="020B0604020202020204" pitchFamily="34" charset="0"/>
                <a:ea typeface="ＭＳ Ｐゴシック" panose="020B0600070205080204" pitchFamily="34" charset="-128"/>
                <a:cs typeface="+mn-cs"/>
                <a:sym typeface="Helvetica Neue"/>
              </a:defRPr>
            </a:lvl9pPr>
          </a:lstStyle>
          <a:p>
            <a:pPr eaLnBrk="1" hangingPunct="1"/>
            <a:fld id="{21301CE7-6075-486F-947F-1088BED07720}" type="slidenum">
              <a:rPr lang="en-US" altLang="en-US" sz="1400" smtClean="0">
                <a:solidFill>
                  <a:srgbClr val="6B6B6B"/>
                </a:solidFill>
              </a:rPr>
              <a:pPr eaLnBrk="1" hangingPunct="1"/>
              <a:t>19</a:t>
            </a:fld>
            <a:endParaRPr lang="en-US" altLang="en-US" sz="1400">
              <a:solidFill>
                <a:srgbClr val="6B6B6B"/>
              </a:solidFill>
            </a:endParaRPr>
          </a:p>
        </p:txBody>
      </p:sp>
      <p:sp>
        <p:nvSpPr>
          <p:cNvPr id="5" name="Rectangle 2">
            <a:extLst>
              <a:ext uri="{FF2B5EF4-FFF2-40B4-BE49-F238E27FC236}">
                <a16:creationId xmlns:a16="http://schemas.microsoft.com/office/drawing/2014/main" id="{FC27992F-C7FB-4CDA-AF7F-01A446FB5B4C}"/>
              </a:ext>
            </a:extLst>
          </p:cNvPr>
          <p:cNvSpPr txBox="1">
            <a:spLocks noChangeArrowheads="1"/>
          </p:cNvSpPr>
          <p:nvPr/>
        </p:nvSpPr>
        <p:spPr>
          <a:xfrm>
            <a:off x="457200" y="533400"/>
            <a:ext cx="10413828" cy="762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ltLang="en-US" dirty="0">
                <a:solidFill>
                  <a:schemeClr val="tx2"/>
                </a:solidFill>
              </a:rPr>
              <a:t>Overview of Properties and Assertions</a:t>
            </a:r>
            <a:br>
              <a:rPr lang="en-US" altLang="en-US" dirty="0"/>
            </a:br>
            <a:endParaRPr lang="en-US" altLang="en-US" dirty="0"/>
          </a:p>
        </p:txBody>
      </p:sp>
      <p:sp>
        <p:nvSpPr>
          <p:cNvPr id="6" name="Rectangle 3">
            <a:extLst>
              <a:ext uri="{FF2B5EF4-FFF2-40B4-BE49-F238E27FC236}">
                <a16:creationId xmlns:a16="http://schemas.microsoft.com/office/drawing/2014/main" id="{EA5EFEA1-B56C-48E5-B9F9-84980AE875A9}"/>
              </a:ext>
            </a:extLst>
          </p:cNvPr>
          <p:cNvSpPr txBox="1">
            <a:spLocks noChangeArrowheads="1"/>
          </p:cNvSpPr>
          <p:nvPr/>
        </p:nvSpPr>
        <p:spPr>
          <a:xfrm>
            <a:off x="457200" y="1219200"/>
            <a:ext cx="9931706" cy="45259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r>
              <a:rPr lang="en-US" altLang="en-US" sz="2100" dirty="0"/>
              <a:t>Immediate Assertions</a:t>
            </a:r>
          </a:p>
          <a:p>
            <a:pPr lvl="1"/>
            <a:r>
              <a:rPr lang="en-US" altLang="en-US" sz="1700" dirty="0">
                <a:ea typeface="ＭＳ Ｐゴシック" panose="020B0600070205080204" pitchFamily="34" charset="-128"/>
              </a:rPr>
              <a:t>Immediate Assertions: An immediate assertion is a test of an expression performed when the statement is executed in the procedural code.</a:t>
            </a:r>
            <a:r>
              <a:rPr lang="en-US" altLang="en-US" sz="1900" dirty="0">
                <a:ea typeface="ＭＳ Ｐゴシック" panose="020B0600070205080204" pitchFamily="34" charset="-128"/>
              </a:rPr>
              <a:t> </a:t>
            </a:r>
          </a:p>
          <a:p>
            <a:pPr lvl="2"/>
            <a:endParaRPr lang="en-US" altLang="en-US" sz="1700" dirty="0">
              <a:ea typeface="ＭＳ Ｐゴシック" panose="020B0600070205080204" pitchFamily="34" charset="-128"/>
            </a:endParaRPr>
          </a:p>
          <a:p>
            <a:pPr lvl="2"/>
            <a:endParaRPr lang="en-US" altLang="en-US" sz="1700" dirty="0">
              <a:ea typeface="ＭＳ Ｐゴシック" panose="020B0600070205080204" pitchFamily="34" charset="-128"/>
            </a:endParaRPr>
          </a:p>
          <a:p>
            <a:pPr lvl="2"/>
            <a:endParaRPr lang="en-US" altLang="en-US" sz="17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2"/>
            <a:endParaRPr lang="en-US" altLang="en-US" sz="1500" dirty="0">
              <a:ea typeface="ＭＳ Ｐゴシック" panose="020B0600070205080204" pitchFamily="34" charset="-128"/>
            </a:endParaRPr>
          </a:p>
          <a:p>
            <a:pPr lvl="1"/>
            <a:endParaRPr lang="en-US" altLang="en-US" sz="1500" dirty="0">
              <a:ea typeface="ＭＳ Ｐゴシック" panose="020B0600070205080204" pitchFamily="34" charset="-128"/>
            </a:endParaRPr>
          </a:p>
          <a:p>
            <a:pPr lvl="4">
              <a:buFontTx/>
              <a:buNone/>
            </a:pPr>
            <a:endParaRPr lang="en-US" altLang="en-US" sz="1100" dirty="0">
              <a:ea typeface="ＭＳ Ｐゴシック" panose="020B0600070205080204" pitchFamily="34" charset="-128"/>
            </a:endParaRPr>
          </a:p>
          <a:p>
            <a:pPr lvl="3"/>
            <a:endParaRPr lang="en-US" altLang="en-US" sz="1300" dirty="0">
              <a:ea typeface="ＭＳ Ｐゴシック" panose="020B0600070205080204" pitchFamily="34" charset="-128"/>
            </a:endParaRPr>
          </a:p>
          <a:p>
            <a:pPr lvl="4"/>
            <a:endParaRPr lang="en-US" altLang="en-US" sz="1100" dirty="0">
              <a:ea typeface="ＭＳ Ｐゴシック" panose="020B0600070205080204" pitchFamily="34" charset="-128"/>
            </a:endParaRPr>
          </a:p>
          <a:p>
            <a:pPr lvl="4">
              <a:buFontTx/>
              <a:buNone/>
            </a:pPr>
            <a:endParaRPr lang="en-US" altLang="en-US" sz="1100" dirty="0">
              <a:ea typeface="ＭＳ Ｐゴシック" panose="020B0600070205080204" pitchFamily="34" charset="-128"/>
            </a:endParaRPr>
          </a:p>
          <a:p>
            <a:pPr lvl="1"/>
            <a:endParaRPr lang="en-US" altLang="en-US" sz="1700" dirty="0">
              <a:ea typeface="ＭＳ Ｐゴシック" panose="020B0600070205080204" pitchFamily="34" charset="-128"/>
            </a:endParaRPr>
          </a:p>
        </p:txBody>
      </p:sp>
      <p:sp>
        <p:nvSpPr>
          <p:cNvPr id="7" name="Rectangle 7">
            <a:extLst>
              <a:ext uri="{FF2B5EF4-FFF2-40B4-BE49-F238E27FC236}">
                <a16:creationId xmlns:a16="http://schemas.microsoft.com/office/drawing/2014/main" id="{76A0FCE9-330A-49AE-844E-A9148F86C89F}"/>
              </a:ext>
            </a:extLst>
          </p:cNvPr>
          <p:cNvSpPr>
            <a:spLocks noChangeArrowheads="1"/>
          </p:cNvSpPr>
          <p:nvPr/>
        </p:nvSpPr>
        <p:spPr bwMode="auto">
          <a:xfrm>
            <a:off x="685800" y="2667000"/>
            <a:ext cx="9353160" cy="29161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ourier New" panose="02070309020205020404" pitchFamily="49" charset="0"/>
              </a:rPr>
              <a:t>immediate_assert_statement ::=</a:t>
            </a:r>
            <a:r>
              <a:rPr lang="en-US" altLang="en-US" sz="1400" b="1">
                <a:latin typeface="Courier New" panose="02070309020205020404" pitchFamily="49" charset="0"/>
              </a:rPr>
              <a:t>assert ( </a:t>
            </a:r>
            <a:r>
              <a:rPr lang="en-US" altLang="en-US" sz="1400">
                <a:latin typeface="Courier New" panose="02070309020205020404" pitchFamily="49" charset="0"/>
              </a:rPr>
              <a:t>expression </a:t>
            </a:r>
            <a:r>
              <a:rPr lang="en-US" altLang="en-US" sz="1400" b="1">
                <a:latin typeface="Courier New" panose="02070309020205020404" pitchFamily="49" charset="0"/>
              </a:rPr>
              <a:t>) </a:t>
            </a:r>
            <a:r>
              <a:rPr lang="en-US" altLang="en-US" sz="1400">
                <a:latin typeface="Courier New" panose="02070309020205020404" pitchFamily="49" charset="0"/>
              </a:rPr>
              <a:t>action_block</a:t>
            </a:r>
          </a:p>
        </p:txBody>
      </p:sp>
      <p:sp>
        <p:nvSpPr>
          <p:cNvPr id="8" name="Rectangle 8">
            <a:extLst>
              <a:ext uri="{FF2B5EF4-FFF2-40B4-BE49-F238E27FC236}">
                <a16:creationId xmlns:a16="http://schemas.microsoft.com/office/drawing/2014/main" id="{1D483316-27E7-4990-85DC-1171AD79EB7D}"/>
              </a:ext>
            </a:extLst>
          </p:cNvPr>
          <p:cNvSpPr>
            <a:spLocks noChangeArrowheads="1"/>
          </p:cNvSpPr>
          <p:nvPr/>
        </p:nvSpPr>
        <p:spPr bwMode="auto">
          <a:xfrm>
            <a:off x="3221038" y="2971800"/>
            <a:ext cx="315187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400" i="1">
                <a:solidFill>
                  <a:srgbClr val="000090"/>
                </a:solidFill>
                <a:latin typeface="Times New Roman" panose="02020603050405020304" pitchFamily="18" charset="0"/>
              </a:rPr>
              <a:t>Syntax for Immediate Assertions</a:t>
            </a:r>
          </a:p>
        </p:txBody>
      </p:sp>
      <p:sp>
        <p:nvSpPr>
          <p:cNvPr id="9" name="Rectangle 11">
            <a:extLst>
              <a:ext uri="{FF2B5EF4-FFF2-40B4-BE49-F238E27FC236}">
                <a16:creationId xmlns:a16="http://schemas.microsoft.com/office/drawing/2014/main" id="{4BC7B060-94D6-4145-A4AB-FF22EF05DFE2}"/>
              </a:ext>
            </a:extLst>
          </p:cNvPr>
          <p:cNvSpPr>
            <a:spLocks noChangeArrowheads="1"/>
          </p:cNvSpPr>
          <p:nvPr/>
        </p:nvSpPr>
        <p:spPr bwMode="auto">
          <a:xfrm>
            <a:off x="381000" y="3886200"/>
            <a:ext cx="9931706"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algn="l" eaLnBrk="1" hangingPunct="1">
              <a:lnSpc>
                <a:spcPct val="90000"/>
              </a:lnSpc>
              <a:spcBef>
                <a:spcPct val="20000"/>
              </a:spcBef>
              <a:buSzPct val="80000"/>
              <a:buFont typeface="Wingdings 3" panose="05040102010807070707" pitchFamily="18" charset="2"/>
              <a:buChar char="u"/>
            </a:pPr>
            <a:r>
              <a:rPr lang="en-US" altLang="en-US" sz="1500">
                <a:solidFill>
                  <a:schemeClr val="accent2"/>
                </a:solidFill>
                <a:latin typeface="Helvetica Neue Light" pitchFamily="-110" charset="0"/>
              </a:rPr>
              <a:t>Expression is </a:t>
            </a:r>
            <a:r>
              <a:rPr lang="en-US" altLang="en-US" sz="1500" dirty="0">
                <a:solidFill>
                  <a:schemeClr val="accent2"/>
                </a:solidFill>
                <a:latin typeface="Helvetica Neue Light" pitchFamily="-110" charset="0"/>
              </a:rPr>
              <a:t>interpreted the same way as an expression in the condition of a procedural if statement</a:t>
            </a:r>
          </a:p>
          <a:p>
            <a:pPr lvl="3" algn="l" eaLnBrk="1" hangingPunct="1">
              <a:lnSpc>
                <a:spcPct val="90000"/>
              </a:lnSpc>
              <a:spcBef>
                <a:spcPct val="20000"/>
              </a:spcBef>
              <a:buClr>
                <a:schemeClr val="tx1"/>
              </a:buClr>
              <a:buFont typeface="Arial" panose="020B0604020202020204" pitchFamily="34" charset="0"/>
              <a:buChar char="–"/>
            </a:pPr>
            <a:r>
              <a:rPr lang="en-US" altLang="en-US" sz="1300" dirty="0">
                <a:latin typeface="Helvetica Neue Light" pitchFamily="-110" charset="0"/>
              </a:rPr>
              <a:t>If the expression evaluates to X,Z or 0 then it is interpreted as being false and the assertion is said to fail. Otherwise, the expression is interpreted as being true and the assertion is said to pass</a:t>
            </a:r>
          </a:p>
          <a:p>
            <a:pPr lvl="2" algn="l" eaLnBrk="1" hangingPunct="1">
              <a:lnSpc>
                <a:spcPct val="90000"/>
              </a:lnSpc>
              <a:spcBef>
                <a:spcPct val="20000"/>
              </a:spcBef>
              <a:buSzPct val="80000"/>
              <a:buFont typeface="Wingdings 3" panose="05040102010807070707" pitchFamily="18" charset="2"/>
              <a:buChar char="u"/>
            </a:pPr>
            <a:r>
              <a:rPr lang="en-US" altLang="en-US" sz="1500" dirty="0">
                <a:solidFill>
                  <a:schemeClr val="accent2"/>
                </a:solidFill>
                <a:latin typeface="Helvetica Neue Light" pitchFamily="-110" charset="0"/>
              </a:rPr>
              <a:t>Are useful when added along with the RTL code</a:t>
            </a:r>
          </a:p>
          <a:p>
            <a:pPr lvl="1" algn="l" eaLnBrk="1" hangingPunct="1">
              <a:lnSpc>
                <a:spcPct val="90000"/>
              </a:lnSpc>
              <a:spcBef>
                <a:spcPct val="20000"/>
              </a:spcBef>
              <a:buClr>
                <a:schemeClr val="tx1"/>
              </a:buClr>
              <a:buSzPct val="80000"/>
              <a:buFont typeface="Wingdings" panose="05000000000000000000" pitchFamily="2" charset="2"/>
              <a:buChar char="u"/>
            </a:pPr>
            <a:endParaRPr lang="en-US" altLang="en-US" sz="1500" dirty="0">
              <a:latin typeface="Helvetica Neue Light" pitchFamily="-110" charset="0"/>
            </a:endParaRPr>
          </a:p>
          <a:p>
            <a:pPr lvl="4" algn="l" eaLnBrk="1" hangingPunct="1">
              <a:lnSpc>
                <a:spcPct val="90000"/>
              </a:lnSpc>
              <a:spcBef>
                <a:spcPct val="20000"/>
              </a:spcBef>
              <a:buFontTx/>
              <a:buChar char="»"/>
            </a:pPr>
            <a:endParaRPr lang="en-US" altLang="en-US" sz="1100" b="1" dirty="0">
              <a:solidFill>
                <a:schemeClr val="accent2"/>
              </a:solidFill>
              <a:latin typeface="Helvetica Neue Light" pitchFamily="-110" charset="0"/>
            </a:endParaRPr>
          </a:p>
          <a:p>
            <a:pPr lvl="4" algn="l" eaLnBrk="1" hangingPunct="1">
              <a:lnSpc>
                <a:spcPct val="90000"/>
              </a:lnSpc>
              <a:spcBef>
                <a:spcPct val="20000"/>
              </a:spcBef>
            </a:pPr>
            <a:endParaRPr lang="en-US" altLang="en-US" sz="1100" b="1" dirty="0">
              <a:solidFill>
                <a:schemeClr val="accent2"/>
              </a:solidFill>
              <a:latin typeface="Helvetica Neue Light" pitchFamily="-110" charset="0"/>
            </a:endParaRPr>
          </a:p>
          <a:p>
            <a:pPr lvl="3" algn="l" eaLnBrk="1" hangingPunct="1">
              <a:lnSpc>
                <a:spcPct val="90000"/>
              </a:lnSpc>
              <a:spcBef>
                <a:spcPct val="20000"/>
              </a:spcBef>
              <a:buClr>
                <a:schemeClr val="tx1"/>
              </a:buClr>
              <a:buFont typeface="Arial" panose="020B0604020202020204" pitchFamily="34" charset="0"/>
              <a:buChar char="–"/>
            </a:pPr>
            <a:endParaRPr lang="en-US" altLang="en-US" sz="1300" dirty="0">
              <a:latin typeface="Helvetica Neue Light" pitchFamily="-110" charset="0"/>
            </a:endParaRPr>
          </a:p>
          <a:p>
            <a:pPr lvl="4" algn="l" eaLnBrk="1" hangingPunct="1">
              <a:lnSpc>
                <a:spcPct val="90000"/>
              </a:lnSpc>
              <a:spcBef>
                <a:spcPct val="20000"/>
              </a:spcBef>
              <a:buFontTx/>
              <a:buChar char="»"/>
            </a:pPr>
            <a:endParaRPr lang="en-US" altLang="en-US" sz="1100" b="1" dirty="0">
              <a:solidFill>
                <a:schemeClr val="accent2"/>
              </a:solidFill>
              <a:latin typeface="Helvetica Neue Light" pitchFamily="-110" charset="0"/>
            </a:endParaRPr>
          </a:p>
          <a:p>
            <a:pPr lvl="4" algn="l" eaLnBrk="1" hangingPunct="1">
              <a:lnSpc>
                <a:spcPct val="90000"/>
              </a:lnSpc>
              <a:spcBef>
                <a:spcPct val="20000"/>
              </a:spcBef>
            </a:pPr>
            <a:endParaRPr lang="en-US" altLang="en-US" sz="1100" b="1" dirty="0">
              <a:solidFill>
                <a:schemeClr val="accent2"/>
              </a:solidFill>
              <a:latin typeface="Helvetica Neue Light" pitchFamily="-110" charset="0"/>
            </a:endParaRPr>
          </a:p>
          <a:p>
            <a:pPr lvl="1" algn="l" eaLnBrk="1" hangingPunct="1">
              <a:lnSpc>
                <a:spcPct val="90000"/>
              </a:lnSpc>
              <a:spcBef>
                <a:spcPct val="20000"/>
              </a:spcBef>
              <a:buClr>
                <a:schemeClr val="tx1"/>
              </a:buClr>
              <a:buSzPct val="80000"/>
              <a:buFont typeface="Wingdings" panose="05000000000000000000" pitchFamily="2" charset="2"/>
              <a:buChar char="u"/>
            </a:pPr>
            <a:endParaRPr lang="en-US" altLang="en-US" sz="1700" dirty="0">
              <a:latin typeface="Helvetica Neue Light" pitchFamily="-110" charset="0"/>
            </a:endParaRPr>
          </a:p>
        </p:txBody>
      </p:sp>
    </p:spTree>
    <p:extLst>
      <p:ext uri="{BB962C8B-B14F-4D97-AF65-F5344CB8AC3E}">
        <p14:creationId xmlns:p14="http://schemas.microsoft.com/office/powerpoint/2010/main" val="86167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9A3-84FF-4522-BDF7-F84040298EB6}"/>
              </a:ext>
            </a:extLst>
          </p:cNvPr>
          <p:cNvSpPr>
            <a:spLocks noGrp="1"/>
          </p:cNvSpPr>
          <p:nvPr>
            <p:ph type="title"/>
          </p:nvPr>
        </p:nvSpPr>
        <p:spPr/>
        <p:txBody>
          <a:bodyPr/>
          <a:lstStyle/>
          <a:p>
            <a:r>
              <a:rPr lang="en-US" dirty="0">
                <a:solidFill>
                  <a:schemeClr val="tx2"/>
                </a:solidFill>
              </a:rPr>
              <a:t>Session Topics</a:t>
            </a:r>
          </a:p>
        </p:txBody>
      </p:sp>
      <p:sp>
        <p:nvSpPr>
          <p:cNvPr id="3" name="Content Placeholder 2">
            <a:extLst>
              <a:ext uri="{FF2B5EF4-FFF2-40B4-BE49-F238E27FC236}">
                <a16:creationId xmlns:a16="http://schemas.microsoft.com/office/drawing/2014/main" id="{469F3F1D-BE4D-4B9B-BCF4-3EB71E77B9F4}"/>
              </a:ext>
            </a:extLst>
          </p:cNvPr>
          <p:cNvSpPr>
            <a:spLocks noGrp="1"/>
          </p:cNvSpPr>
          <p:nvPr>
            <p:ph idx="1"/>
          </p:nvPr>
        </p:nvSpPr>
        <p:spPr/>
        <p:txBody>
          <a:bodyPr/>
          <a:lstStyle/>
          <a:p>
            <a:r>
              <a:rPr lang="en-US" dirty="0"/>
              <a:t>Introduction to Assertions</a:t>
            </a:r>
          </a:p>
          <a:p>
            <a:r>
              <a:rPr lang="en-US" dirty="0"/>
              <a:t>Immediate and Concurrent Assertions</a:t>
            </a:r>
          </a:p>
          <a:p>
            <a:r>
              <a:rPr lang="en-US" dirty="0"/>
              <a:t>Examples </a:t>
            </a:r>
          </a:p>
          <a:p>
            <a:r>
              <a:rPr lang="en-US" dirty="0"/>
              <a:t>SystemVerilog Regions</a:t>
            </a:r>
          </a:p>
          <a:p>
            <a:r>
              <a:rPr lang="en-US" dirty="0"/>
              <a:t>Assertion based Verification</a:t>
            </a:r>
          </a:p>
          <a:p>
            <a:r>
              <a:rPr lang="en-US" dirty="0"/>
              <a:t>Overview of Assertion Properties</a:t>
            </a:r>
          </a:p>
        </p:txBody>
      </p:sp>
    </p:spTree>
    <p:extLst>
      <p:ext uri="{BB962C8B-B14F-4D97-AF65-F5344CB8AC3E}">
        <p14:creationId xmlns:p14="http://schemas.microsoft.com/office/powerpoint/2010/main" val="191909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BEB6-2595-4E46-BAAC-37D5FEFE087A}"/>
              </a:ext>
            </a:extLst>
          </p:cNvPr>
          <p:cNvSpPr>
            <a:spLocks noGrp="1"/>
          </p:cNvSpPr>
          <p:nvPr>
            <p:ph type="title"/>
          </p:nvPr>
        </p:nvSpPr>
        <p:spPr/>
        <p:txBody>
          <a:bodyPr/>
          <a:lstStyle/>
          <a:p>
            <a:r>
              <a:rPr lang="en-US" dirty="0">
                <a:solidFill>
                  <a:schemeClr val="tx2"/>
                </a:solidFill>
              </a:rPr>
              <a:t>Immediate Assertions</a:t>
            </a:r>
          </a:p>
        </p:txBody>
      </p:sp>
      <p:sp>
        <p:nvSpPr>
          <p:cNvPr id="3" name="Content Placeholder 2">
            <a:extLst>
              <a:ext uri="{FF2B5EF4-FFF2-40B4-BE49-F238E27FC236}">
                <a16:creationId xmlns:a16="http://schemas.microsoft.com/office/drawing/2014/main" id="{59B77F36-BDCB-48E3-900E-76631A4FDF98}"/>
              </a:ext>
            </a:extLst>
          </p:cNvPr>
          <p:cNvSpPr>
            <a:spLocks noGrp="1"/>
          </p:cNvSpPr>
          <p:nvPr>
            <p:ph idx="1"/>
          </p:nvPr>
        </p:nvSpPr>
        <p:spPr/>
        <p:txBody>
          <a:bodyPr/>
          <a:lstStyle/>
          <a:p>
            <a:pPr algn="just"/>
            <a:r>
              <a:rPr lang="en-US" altLang="en-US" sz="2400" dirty="0"/>
              <a:t>Immediate assertions, as the name implies, execute immediately, in zero simulation time</a:t>
            </a:r>
          </a:p>
          <a:p>
            <a:pPr algn="just"/>
            <a:r>
              <a:rPr lang="en-US" altLang="en-US" sz="2400" dirty="0"/>
              <a:t>The syntax for an immediate assertion is:</a:t>
            </a:r>
          </a:p>
          <a:p>
            <a:pPr algn="just">
              <a:buFontTx/>
              <a:buNone/>
            </a:pPr>
            <a:r>
              <a:rPr lang="en-US" altLang="en-US" sz="2400" b="1" dirty="0"/>
              <a:t>  assert (</a:t>
            </a:r>
            <a:r>
              <a:rPr lang="en-US" altLang="en-US" sz="2400" dirty="0"/>
              <a:t>expression</a:t>
            </a:r>
            <a:r>
              <a:rPr lang="en-US" altLang="en-US" sz="2400" b="1" dirty="0"/>
              <a:t>) </a:t>
            </a:r>
            <a:r>
              <a:rPr lang="en-US" altLang="en-US" sz="2400" dirty="0"/>
              <a:t>[</a:t>
            </a:r>
            <a:r>
              <a:rPr lang="en-US" altLang="en-US" sz="2400" dirty="0" err="1"/>
              <a:t>pass_statement</a:t>
            </a:r>
            <a:r>
              <a:rPr lang="en-US" altLang="en-US" sz="2400" b="1" dirty="0"/>
              <a:t>;</a:t>
            </a:r>
            <a:r>
              <a:rPr lang="en-US" altLang="en-US" sz="2400" dirty="0"/>
              <a:t>] [</a:t>
            </a:r>
            <a:r>
              <a:rPr lang="en-US" altLang="en-US" sz="2400" b="1" dirty="0"/>
              <a:t>else </a:t>
            </a:r>
            <a:r>
              <a:rPr lang="en-US" altLang="en-US" sz="2400" dirty="0" err="1"/>
              <a:t>fail_statement</a:t>
            </a:r>
            <a:r>
              <a:rPr lang="en-US" altLang="en-US" sz="2400" b="1" dirty="0"/>
              <a:t>;</a:t>
            </a:r>
            <a:r>
              <a:rPr lang="en-US" altLang="en-US" sz="2400" dirty="0"/>
              <a:t>]</a:t>
            </a:r>
          </a:p>
          <a:p>
            <a:pPr algn="just"/>
            <a:r>
              <a:rPr lang="en-US" altLang="en-US" sz="2400" dirty="0"/>
              <a:t>Note that the </a:t>
            </a:r>
            <a:r>
              <a:rPr lang="en-US" altLang="en-US" sz="2400" dirty="0" err="1"/>
              <a:t>pass_statement</a:t>
            </a:r>
            <a:r>
              <a:rPr lang="en-US" altLang="en-US" sz="2400" dirty="0"/>
              <a:t> is optional.</a:t>
            </a:r>
          </a:p>
          <a:p>
            <a:endParaRPr lang="en-US" dirty="0"/>
          </a:p>
        </p:txBody>
      </p:sp>
    </p:spTree>
    <p:extLst>
      <p:ext uri="{BB962C8B-B14F-4D97-AF65-F5344CB8AC3E}">
        <p14:creationId xmlns:p14="http://schemas.microsoft.com/office/powerpoint/2010/main" val="988966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AA56-69C1-447C-9367-32C3AA89DCEE}"/>
              </a:ext>
            </a:extLst>
          </p:cNvPr>
          <p:cNvSpPr>
            <a:spLocks noGrp="1"/>
          </p:cNvSpPr>
          <p:nvPr>
            <p:ph type="title"/>
          </p:nvPr>
        </p:nvSpPr>
        <p:spPr>
          <a:xfrm>
            <a:off x="449078" y="390323"/>
            <a:ext cx="10972801" cy="883673"/>
          </a:xfrm>
        </p:spPr>
        <p:txBody>
          <a:bodyPr/>
          <a:lstStyle/>
          <a:p>
            <a:r>
              <a:rPr lang="en-US" dirty="0">
                <a:solidFill>
                  <a:schemeClr val="tx2"/>
                </a:solidFill>
              </a:rPr>
              <a:t>Concurrent Assertions</a:t>
            </a:r>
          </a:p>
        </p:txBody>
      </p:sp>
      <p:sp>
        <p:nvSpPr>
          <p:cNvPr id="3" name="Content Placeholder 2">
            <a:extLst>
              <a:ext uri="{FF2B5EF4-FFF2-40B4-BE49-F238E27FC236}">
                <a16:creationId xmlns:a16="http://schemas.microsoft.com/office/drawing/2014/main" id="{1366F301-173F-42A6-9669-C2E77190DD82}"/>
              </a:ext>
            </a:extLst>
          </p:cNvPr>
          <p:cNvSpPr>
            <a:spLocks noGrp="1"/>
          </p:cNvSpPr>
          <p:nvPr>
            <p:ph idx="1"/>
          </p:nvPr>
        </p:nvSpPr>
        <p:spPr>
          <a:xfrm>
            <a:off x="592915" y="1273996"/>
            <a:ext cx="10972801" cy="4974406"/>
          </a:xfrm>
        </p:spPr>
        <p:txBody>
          <a:bodyPr>
            <a:normAutofit fontScale="92500" lnSpcReduction="10000"/>
          </a:bodyPr>
          <a:lstStyle/>
          <a:p>
            <a:pPr algn="just"/>
            <a:r>
              <a:rPr lang="en-US" altLang="en-US" b="1" dirty="0"/>
              <a:t>Concurrent Assertions </a:t>
            </a:r>
            <a:r>
              <a:rPr lang="en-US" altLang="en-US" dirty="0"/>
              <a:t>– Concurrent assertions describe behavior that spans over time.</a:t>
            </a:r>
          </a:p>
          <a:p>
            <a:pPr algn="just"/>
            <a:r>
              <a:rPr lang="en-US" altLang="en-US" dirty="0"/>
              <a:t> Unlike immediate assertions, the evaluation model is based on a clock such that a concurrent assertion is evaluated only at the occurrence of a clock tick. </a:t>
            </a:r>
          </a:p>
          <a:p>
            <a:pPr algn="just"/>
            <a:r>
              <a:rPr lang="en-US" altLang="en-US" dirty="0"/>
              <a:t>The values of variables used in the evaluation are the sampled values. </a:t>
            </a:r>
          </a:p>
          <a:p>
            <a:pPr algn="just"/>
            <a:r>
              <a:rPr lang="en-US" altLang="en-US" dirty="0"/>
              <a:t>Concurrent assertions like these are checked throughout simulation. They usually appear outside any initial or always blocks in modules, interfaces and programs. </a:t>
            </a:r>
          </a:p>
          <a:p>
            <a:pPr algn="just"/>
            <a:r>
              <a:rPr lang="en-US" altLang="en-US" dirty="0"/>
              <a:t>Concurrent assertions (assert property and cover property statements) use a generalized model of a clock and are only evaluated when a clock tick occurs</a:t>
            </a:r>
            <a:endParaRPr lang="en-US" dirty="0"/>
          </a:p>
        </p:txBody>
      </p:sp>
    </p:spTree>
    <p:extLst>
      <p:ext uri="{BB962C8B-B14F-4D97-AF65-F5344CB8AC3E}">
        <p14:creationId xmlns:p14="http://schemas.microsoft.com/office/powerpoint/2010/main" val="755110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113CE4E-0634-4988-B11C-07EF395458D5}"/>
              </a:ext>
            </a:extLst>
          </p:cNvPr>
          <p:cNvSpPr>
            <a:spLocks noGrp="1"/>
          </p:cNvSpPr>
          <p:nvPr>
            <p:ph type="title"/>
          </p:nvPr>
        </p:nvSpPr>
        <p:spPr>
          <a:xfrm>
            <a:off x="571500" y="571501"/>
            <a:ext cx="11010901" cy="952500"/>
          </a:xfrm>
        </p:spPr>
        <p:txBody>
          <a:bodyPr>
            <a:normAutofit/>
          </a:bodyPr>
          <a:lstStyle/>
          <a:p>
            <a:r>
              <a:rPr lang="en-US" dirty="0">
                <a:solidFill>
                  <a:schemeClr val="tx2"/>
                </a:solidFill>
              </a:rPr>
              <a:t>SystemVerilog Regions</a:t>
            </a:r>
          </a:p>
        </p:txBody>
      </p:sp>
      <p:pic>
        <p:nvPicPr>
          <p:cNvPr id="2" name="Picture 1" descr="Diagram&#10;&#10;Description automatically generated">
            <a:extLst>
              <a:ext uri="{FF2B5EF4-FFF2-40B4-BE49-F238E27FC236}">
                <a16:creationId xmlns:a16="http://schemas.microsoft.com/office/drawing/2014/main" id="{B11AE59D-9963-414A-AB10-F12D853A1233}"/>
              </a:ext>
            </a:extLst>
          </p:cNvPr>
          <p:cNvPicPr>
            <a:picLocks noChangeAspect="1"/>
          </p:cNvPicPr>
          <p:nvPr/>
        </p:nvPicPr>
        <p:blipFill>
          <a:blip r:embed="rId2"/>
          <a:stretch>
            <a:fillRect/>
          </a:stretch>
        </p:blipFill>
        <p:spPr>
          <a:xfrm>
            <a:off x="571500" y="1524001"/>
            <a:ext cx="5288525" cy="4466577"/>
          </a:xfrm>
          <a:prstGeom prst="rect">
            <a:avLst/>
          </a:prstGeom>
          <a:noFill/>
        </p:spPr>
      </p:pic>
      <p:pic>
        <p:nvPicPr>
          <p:cNvPr id="4" name="Picture 2" descr="A screenshot of a computer&#10;&#10;Description automatically generated with medium confidence">
            <a:extLst>
              <a:ext uri="{FF2B5EF4-FFF2-40B4-BE49-F238E27FC236}">
                <a16:creationId xmlns:a16="http://schemas.microsoft.com/office/drawing/2014/main" id="{3069543C-2C44-4931-A7C4-130B46117F61}"/>
              </a:ext>
            </a:extLst>
          </p:cNvPr>
          <p:cNvPicPr>
            <a:picLocks noGrp="1" noChangeAspect="1" noChangeArrowheads="1"/>
          </p:cNvPicPr>
          <p:nvPr>
            <p:ph sz="quarter" idx="28"/>
          </p:nvPr>
        </p:nvPicPr>
        <p:blipFill>
          <a:blip r:embed="rId3"/>
          <a:stretch>
            <a:fillRect/>
          </a:stretch>
        </p:blipFill>
        <p:spPr>
          <a:xfrm>
            <a:off x="6289113" y="2610998"/>
            <a:ext cx="5288525" cy="2500363"/>
          </a:xfrm>
          <a:noFill/>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779840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D086-9C1F-4F69-9234-E06EEC0ED992}"/>
              </a:ext>
            </a:extLst>
          </p:cNvPr>
          <p:cNvSpPr>
            <a:spLocks noGrp="1"/>
          </p:cNvSpPr>
          <p:nvPr>
            <p:ph type="title"/>
          </p:nvPr>
        </p:nvSpPr>
        <p:spPr>
          <a:xfrm>
            <a:off x="405629" y="167763"/>
            <a:ext cx="10972801" cy="883673"/>
          </a:xfrm>
        </p:spPr>
        <p:txBody>
          <a:bodyPr/>
          <a:lstStyle/>
          <a:p>
            <a:r>
              <a:rPr lang="en-US" dirty="0">
                <a:solidFill>
                  <a:schemeClr val="tx2"/>
                </a:solidFill>
              </a:rPr>
              <a:t>SystemVerilog Regions</a:t>
            </a:r>
          </a:p>
        </p:txBody>
      </p:sp>
      <p:pic>
        <p:nvPicPr>
          <p:cNvPr id="4" name="Picture 2">
            <a:extLst>
              <a:ext uri="{FF2B5EF4-FFF2-40B4-BE49-F238E27FC236}">
                <a16:creationId xmlns:a16="http://schemas.microsoft.com/office/drawing/2014/main" id="{6879AB2A-7EB4-4228-B1B0-1F0F1B6B1301}"/>
              </a:ext>
            </a:extLst>
          </p:cNvPr>
          <p:cNvPicPr>
            <a:picLocks noGrp="1" noChangeAspect="1" noChangeArrowheads="1"/>
          </p:cNvPicPr>
          <p:nvPr>
            <p:ph idx="1"/>
          </p:nvPr>
        </p:nvPicPr>
        <p:blipFill>
          <a:blip r:embed="rId2"/>
          <a:srcRect/>
          <a:stretch>
            <a:fillRect/>
          </a:stretch>
        </p:blipFill>
        <p:spPr>
          <a:xfrm>
            <a:off x="2577947" y="925417"/>
            <a:ext cx="6433851" cy="5322983"/>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072030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8266-149A-446C-96BA-3CA646106CA3}"/>
              </a:ext>
            </a:extLst>
          </p:cNvPr>
          <p:cNvSpPr>
            <a:spLocks noGrp="1"/>
          </p:cNvSpPr>
          <p:nvPr>
            <p:ph type="title"/>
          </p:nvPr>
        </p:nvSpPr>
        <p:spPr>
          <a:xfrm>
            <a:off x="416646" y="263028"/>
            <a:ext cx="10972801" cy="883673"/>
          </a:xfrm>
        </p:spPr>
        <p:txBody>
          <a:bodyPr/>
          <a:lstStyle/>
          <a:p>
            <a:r>
              <a:rPr lang="en-US" dirty="0">
                <a:solidFill>
                  <a:schemeClr val="tx2"/>
                </a:solidFill>
              </a:rPr>
              <a:t>Overlapped Implication Operator</a:t>
            </a:r>
          </a:p>
        </p:txBody>
      </p:sp>
      <p:sp>
        <p:nvSpPr>
          <p:cNvPr id="3" name="Content Placeholder 2">
            <a:extLst>
              <a:ext uri="{FF2B5EF4-FFF2-40B4-BE49-F238E27FC236}">
                <a16:creationId xmlns:a16="http://schemas.microsoft.com/office/drawing/2014/main" id="{B238D56F-766C-418B-B426-AAEF4C8DF4A8}"/>
              </a:ext>
            </a:extLst>
          </p:cNvPr>
          <p:cNvSpPr>
            <a:spLocks noGrp="1"/>
          </p:cNvSpPr>
          <p:nvPr>
            <p:ph idx="1"/>
          </p:nvPr>
        </p:nvSpPr>
        <p:spPr>
          <a:xfrm>
            <a:off x="416645" y="881349"/>
            <a:ext cx="10972801" cy="4909852"/>
          </a:xfrm>
        </p:spPr>
        <p:txBody>
          <a:bodyPr>
            <a:normAutofit lnSpcReduction="10000"/>
          </a:bodyPr>
          <a:lstStyle/>
          <a:p>
            <a:r>
              <a:rPr lang="en-US" sz="2400" b="0" i="0" dirty="0">
                <a:solidFill>
                  <a:srgbClr val="000000"/>
                </a:solidFill>
                <a:effectLst/>
                <a:latin typeface="+mj-lt"/>
              </a:rPr>
              <a:t>Implication is equivalent to an if-then structure. The left-hand side of the implication is called the </a:t>
            </a:r>
            <a:r>
              <a:rPr lang="en-US" sz="2400" b="1" i="0" dirty="0">
                <a:solidFill>
                  <a:srgbClr val="000000"/>
                </a:solidFill>
                <a:effectLst/>
                <a:latin typeface="+mj-lt"/>
              </a:rPr>
              <a:t>"antecedent" </a:t>
            </a:r>
            <a:r>
              <a:rPr lang="en-US" sz="2400" b="0" i="0" dirty="0">
                <a:solidFill>
                  <a:srgbClr val="000000"/>
                </a:solidFill>
                <a:effectLst/>
                <a:latin typeface="+mj-lt"/>
              </a:rPr>
              <a:t>and the right hand side is called the </a:t>
            </a:r>
            <a:r>
              <a:rPr lang="en-US" sz="2400" b="1" i="0" dirty="0">
                <a:solidFill>
                  <a:srgbClr val="000000"/>
                </a:solidFill>
                <a:effectLst/>
                <a:latin typeface="+mj-lt"/>
              </a:rPr>
              <a:t>"consequent</a:t>
            </a:r>
            <a:endParaRPr lang="en-US" sz="2400" b="0" i="0" dirty="0">
              <a:solidFill>
                <a:srgbClr val="000000"/>
              </a:solidFill>
              <a:effectLst/>
              <a:latin typeface="+mj-lt"/>
            </a:endParaRPr>
          </a:p>
          <a:p>
            <a:r>
              <a:rPr lang="en-US" sz="2400" b="0" i="0" dirty="0">
                <a:solidFill>
                  <a:srgbClr val="000000"/>
                </a:solidFill>
                <a:effectLst/>
                <a:latin typeface="+mj-lt"/>
              </a:rPr>
              <a:t>Overlapped implication is denoted by the symbol |-&gt;. If there is a match</a:t>
            </a:r>
            <a:br>
              <a:rPr lang="en-US" sz="2400" b="0" i="0" dirty="0">
                <a:solidFill>
                  <a:srgbClr val="000000"/>
                </a:solidFill>
                <a:effectLst/>
                <a:latin typeface="+mj-lt"/>
              </a:rPr>
            </a:br>
            <a:r>
              <a:rPr lang="en-US" sz="2400" b="0" i="0" dirty="0">
                <a:solidFill>
                  <a:srgbClr val="000000"/>
                </a:solidFill>
                <a:effectLst/>
                <a:latin typeface="+mj-lt"/>
              </a:rPr>
              <a:t>on the antecedent, then the consequent expression is evaluated in the same</a:t>
            </a:r>
            <a:br>
              <a:rPr lang="en-US" sz="2400" b="0" i="0" dirty="0">
                <a:solidFill>
                  <a:srgbClr val="000000"/>
                </a:solidFill>
                <a:effectLst/>
                <a:latin typeface="+mj-lt"/>
              </a:rPr>
            </a:br>
            <a:r>
              <a:rPr lang="en-US" sz="2400" b="0" i="0" dirty="0">
                <a:solidFill>
                  <a:srgbClr val="000000"/>
                </a:solidFill>
                <a:effectLst/>
                <a:latin typeface="+mj-lt"/>
              </a:rPr>
              <a:t>clock cycle. A simple example is shown below in property p8. </a:t>
            </a:r>
          </a:p>
          <a:p>
            <a:r>
              <a:rPr lang="en-US" sz="2400" b="0" i="0" dirty="0">
                <a:solidFill>
                  <a:srgbClr val="000000"/>
                </a:solidFill>
                <a:effectLst/>
                <a:latin typeface="+mj-lt"/>
              </a:rPr>
              <a:t>This property checks that, if signal "a" is high on a given positive clock edge, then signal "b" should also be high on the same clock edge.</a:t>
            </a:r>
            <a:r>
              <a:rPr lang="en-US" sz="2400" dirty="0">
                <a:latin typeface="+mj-lt"/>
              </a:rPr>
              <a:t> </a:t>
            </a:r>
          </a:p>
          <a:p>
            <a:r>
              <a:rPr lang="en-US" sz="2400" b="0" i="0" dirty="0">
                <a:solidFill>
                  <a:srgbClr val="000000"/>
                </a:solidFill>
                <a:effectLst/>
                <a:latin typeface="+mj-lt"/>
              </a:rPr>
              <a:t>All successes are shown with an </a:t>
            </a:r>
            <a:r>
              <a:rPr lang="en-US" sz="2400" b="0" i="0" dirty="0">
                <a:solidFill>
                  <a:schemeClr val="tx2"/>
                </a:solidFill>
                <a:effectLst/>
                <a:latin typeface="+mj-lt"/>
              </a:rPr>
              <a:t>up arrow </a:t>
            </a:r>
            <a:r>
              <a:rPr lang="en-US" sz="2400" b="0" i="0" dirty="0">
                <a:solidFill>
                  <a:srgbClr val="000000"/>
                </a:solidFill>
                <a:effectLst/>
                <a:latin typeface="+mj-lt"/>
              </a:rPr>
              <a:t>and all failures are shown with a</a:t>
            </a:r>
            <a:br>
              <a:rPr lang="en-US" sz="2400" b="0" i="0" dirty="0">
                <a:solidFill>
                  <a:srgbClr val="000000"/>
                </a:solidFill>
                <a:effectLst/>
                <a:latin typeface="+mj-lt"/>
              </a:rPr>
            </a:br>
            <a:r>
              <a:rPr lang="en-US" sz="2400" b="0" i="0" dirty="0">
                <a:solidFill>
                  <a:schemeClr val="tx2"/>
                </a:solidFill>
                <a:effectLst/>
                <a:latin typeface="+mj-lt"/>
              </a:rPr>
              <a:t>down arrow</a:t>
            </a:r>
            <a:r>
              <a:rPr lang="en-US" sz="2400" b="0" i="0" dirty="0">
                <a:solidFill>
                  <a:srgbClr val="000000"/>
                </a:solidFill>
                <a:effectLst/>
                <a:latin typeface="+mj-lt"/>
              </a:rPr>
              <a:t>.</a:t>
            </a:r>
            <a:r>
              <a:rPr lang="en-US" sz="2400" dirty="0">
                <a:latin typeface="+mj-lt"/>
              </a:rPr>
              <a:t> </a:t>
            </a:r>
            <a:br>
              <a:rPr lang="en-US" dirty="0"/>
            </a:br>
            <a:br>
              <a:rPr lang="en-US" dirty="0"/>
            </a:br>
            <a:endParaRPr lang="en-US" dirty="0"/>
          </a:p>
        </p:txBody>
      </p:sp>
      <p:pic>
        <p:nvPicPr>
          <p:cNvPr id="5" name="Picture 4">
            <a:extLst>
              <a:ext uri="{FF2B5EF4-FFF2-40B4-BE49-F238E27FC236}">
                <a16:creationId xmlns:a16="http://schemas.microsoft.com/office/drawing/2014/main" id="{D711347C-5108-4686-81C0-82FF226D2BD6}"/>
              </a:ext>
            </a:extLst>
          </p:cNvPr>
          <p:cNvPicPr>
            <a:picLocks noChangeAspect="1"/>
          </p:cNvPicPr>
          <p:nvPr/>
        </p:nvPicPr>
        <p:blipFill>
          <a:blip r:embed="rId2"/>
          <a:stretch>
            <a:fillRect/>
          </a:stretch>
        </p:blipFill>
        <p:spPr>
          <a:xfrm>
            <a:off x="5223834" y="4726235"/>
            <a:ext cx="6310671" cy="1656489"/>
          </a:xfrm>
          <a:prstGeom prst="rect">
            <a:avLst/>
          </a:prstGeom>
        </p:spPr>
      </p:pic>
      <p:pic>
        <p:nvPicPr>
          <p:cNvPr id="7" name="Picture 6">
            <a:extLst>
              <a:ext uri="{FF2B5EF4-FFF2-40B4-BE49-F238E27FC236}">
                <a16:creationId xmlns:a16="http://schemas.microsoft.com/office/drawing/2014/main" id="{617C4BAF-817D-4820-8231-DC25C9C0DC59}"/>
              </a:ext>
            </a:extLst>
          </p:cNvPr>
          <p:cNvPicPr>
            <a:picLocks noChangeAspect="1"/>
          </p:cNvPicPr>
          <p:nvPr/>
        </p:nvPicPr>
        <p:blipFill>
          <a:blip r:embed="rId3"/>
          <a:stretch>
            <a:fillRect/>
          </a:stretch>
        </p:blipFill>
        <p:spPr>
          <a:xfrm>
            <a:off x="126528" y="4726235"/>
            <a:ext cx="5242365" cy="1535811"/>
          </a:xfrm>
          <a:prstGeom prst="rect">
            <a:avLst/>
          </a:prstGeom>
        </p:spPr>
      </p:pic>
    </p:spTree>
    <p:extLst>
      <p:ext uri="{BB962C8B-B14F-4D97-AF65-F5344CB8AC3E}">
        <p14:creationId xmlns:p14="http://schemas.microsoft.com/office/powerpoint/2010/main" val="45419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BB4D-FAFF-41F5-B4AD-073E924ED5E8}"/>
              </a:ext>
            </a:extLst>
          </p:cNvPr>
          <p:cNvSpPr>
            <a:spLocks noGrp="1"/>
          </p:cNvSpPr>
          <p:nvPr>
            <p:ph type="title"/>
          </p:nvPr>
        </p:nvSpPr>
        <p:spPr>
          <a:xfrm>
            <a:off x="493764" y="167761"/>
            <a:ext cx="10972801" cy="883673"/>
          </a:xfrm>
        </p:spPr>
        <p:txBody>
          <a:bodyPr/>
          <a:lstStyle/>
          <a:p>
            <a:r>
              <a:rPr lang="en-US" dirty="0">
                <a:solidFill>
                  <a:schemeClr val="tx2"/>
                </a:solidFill>
              </a:rPr>
              <a:t>Non-Overlapped Implication Operator</a:t>
            </a:r>
          </a:p>
        </p:txBody>
      </p:sp>
      <p:sp>
        <p:nvSpPr>
          <p:cNvPr id="5" name="Content Placeholder 4">
            <a:extLst>
              <a:ext uri="{FF2B5EF4-FFF2-40B4-BE49-F238E27FC236}">
                <a16:creationId xmlns:a16="http://schemas.microsoft.com/office/drawing/2014/main" id="{BF776ACF-437C-4ED1-91A9-76BAAE1E227E}"/>
              </a:ext>
            </a:extLst>
          </p:cNvPr>
          <p:cNvSpPr>
            <a:spLocks noGrp="1"/>
          </p:cNvSpPr>
          <p:nvPr>
            <p:ph idx="1"/>
          </p:nvPr>
        </p:nvSpPr>
        <p:spPr>
          <a:xfrm>
            <a:off x="394612" y="781279"/>
            <a:ext cx="10972801" cy="5295442"/>
          </a:xfrm>
        </p:spPr>
        <p:txBody>
          <a:bodyPr>
            <a:normAutofit/>
          </a:bodyPr>
          <a:lstStyle/>
          <a:p>
            <a:r>
              <a:rPr lang="en-US" sz="2400" b="0" i="0" dirty="0">
                <a:solidFill>
                  <a:srgbClr val="000000"/>
                </a:solidFill>
                <a:effectLst/>
                <a:latin typeface="+mj-lt"/>
              </a:rPr>
              <a:t>Non-overlapped implication is denoted by the symbol |=&gt;. </a:t>
            </a:r>
          </a:p>
          <a:p>
            <a:r>
              <a:rPr lang="en-US" sz="2400" b="0" i="0" dirty="0">
                <a:solidFill>
                  <a:srgbClr val="000000"/>
                </a:solidFill>
                <a:effectLst/>
                <a:latin typeface="+mj-lt"/>
              </a:rPr>
              <a:t>If there is a match on the antecedent, then the consequent expression is evaluated in the next clock cycle. </a:t>
            </a:r>
          </a:p>
          <a:p>
            <a:r>
              <a:rPr lang="en-US" sz="2400" b="0" i="0" dirty="0">
                <a:solidFill>
                  <a:srgbClr val="000000"/>
                </a:solidFill>
                <a:effectLst/>
                <a:latin typeface="+mj-lt"/>
              </a:rPr>
              <a:t>A delay of one clock cycle is assumed for the evaluation of the consequent expression. </a:t>
            </a:r>
          </a:p>
          <a:p>
            <a:r>
              <a:rPr lang="en-US" sz="2400" b="0" i="0" dirty="0">
                <a:solidFill>
                  <a:srgbClr val="000000"/>
                </a:solidFill>
                <a:effectLst/>
                <a:latin typeface="+mj-lt"/>
              </a:rPr>
              <a:t>A simple example is shown below in property p9. This property checks that, if signal "a" is high on a given positive clock edge, then signal "b" should be high on the next clock edge.</a:t>
            </a:r>
            <a:r>
              <a:rPr lang="en-US" sz="2400" dirty="0">
                <a:latin typeface="+mj-lt"/>
              </a:rPr>
              <a:t> </a:t>
            </a:r>
            <a:br>
              <a:rPr lang="en-US" sz="2400" dirty="0">
                <a:latin typeface="+mj-lt"/>
              </a:rPr>
            </a:br>
            <a:endParaRPr lang="en-US" sz="2400" dirty="0">
              <a:latin typeface="+mj-lt"/>
            </a:endParaRPr>
          </a:p>
        </p:txBody>
      </p:sp>
      <p:pic>
        <p:nvPicPr>
          <p:cNvPr id="7" name="Picture 6">
            <a:extLst>
              <a:ext uri="{FF2B5EF4-FFF2-40B4-BE49-F238E27FC236}">
                <a16:creationId xmlns:a16="http://schemas.microsoft.com/office/drawing/2014/main" id="{B9CC842A-3855-46BF-A171-D4C5EC72CCE2}"/>
              </a:ext>
            </a:extLst>
          </p:cNvPr>
          <p:cNvPicPr>
            <a:picLocks noChangeAspect="1"/>
          </p:cNvPicPr>
          <p:nvPr/>
        </p:nvPicPr>
        <p:blipFill>
          <a:blip r:embed="rId2"/>
          <a:stretch>
            <a:fillRect/>
          </a:stretch>
        </p:blipFill>
        <p:spPr>
          <a:xfrm>
            <a:off x="132202" y="4340646"/>
            <a:ext cx="4671152" cy="1872236"/>
          </a:xfrm>
          <a:prstGeom prst="rect">
            <a:avLst/>
          </a:prstGeom>
        </p:spPr>
      </p:pic>
      <p:pic>
        <p:nvPicPr>
          <p:cNvPr id="9" name="Picture 8">
            <a:extLst>
              <a:ext uri="{FF2B5EF4-FFF2-40B4-BE49-F238E27FC236}">
                <a16:creationId xmlns:a16="http://schemas.microsoft.com/office/drawing/2014/main" id="{66468BEF-2FFF-436A-99CA-6BB78FFE2360}"/>
              </a:ext>
            </a:extLst>
          </p:cNvPr>
          <p:cNvPicPr>
            <a:picLocks noChangeAspect="1"/>
          </p:cNvPicPr>
          <p:nvPr/>
        </p:nvPicPr>
        <p:blipFill>
          <a:blip r:embed="rId3"/>
          <a:stretch>
            <a:fillRect/>
          </a:stretch>
        </p:blipFill>
        <p:spPr>
          <a:xfrm>
            <a:off x="5481013" y="4204485"/>
            <a:ext cx="5886400" cy="1872236"/>
          </a:xfrm>
          <a:prstGeom prst="rect">
            <a:avLst/>
          </a:prstGeom>
        </p:spPr>
      </p:pic>
    </p:spTree>
    <p:extLst>
      <p:ext uri="{BB962C8B-B14F-4D97-AF65-F5344CB8AC3E}">
        <p14:creationId xmlns:p14="http://schemas.microsoft.com/office/powerpoint/2010/main" val="101019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5C62-8E55-4A28-8F17-4082CD0BB932}"/>
              </a:ext>
            </a:extLst>
          </p:cNvPr>
          <p:cNvSpPr>
            <a:spLocks noGrp="1"/>
          </p:cNvSpPr>
          <p:nvPr>
            <p:ph type="title"/>
          </p:nvPr>
        </p:nvSpPr>
        <p:spPr/>
        <p:txBody>
          <a:bodyPr/>
          <a:lstStyle/>
          <a:p>
            <a:r>
              <a:rPr lang="en-US" dirty="0">
                <a:solidFill>
                  <a:schemeClr val="tx2"/>
                </a:solidFill>
              </a:rPr>
              <a:t>Counter Example – Concurrent Assertions</a:t>
            </a:r>
          </a:p>
        </p:txBody>
      </p:sp>
      <p:pic>
        <p:nvPicPr>
          <p:cNvPr id="5" name="Content Placeholder 4">
            <a:extLst>
              <a:ext uri="{FF2B5EF4-FFF2-40B4-BE49-F238E27FC236}">
                <a16:creationId xmlns:a16="http://schemas.microsoft.com/office/drawing/2014/main" id="{57E7162F-4368-468B-9B17-EDEAAB1862C7}"/>
              </a:ext>
            </a:extLst>
          </p:cNvPr>
          <p:cNvPicPr>
            <a:picLocks noGrp="1" noChangeAspect="1"/>
          </p:cNvPicPr>
          <p:nvPr>
            <p:ph idx="1"/>
          </p:nvPr>
        </p:nvPicPr>
        <p:blipFill>
          <a:blip r:embed="rId2"/>
          <a:stretch>
            <a:fillRect/>
          </a:stretch>
        </p:blipFill>
        <p:spPr>
          <a:xfrm>
            <a:off x="944367" y="1390018"/>
            <a:ext cx="6018293" cy="4724400"/>
          </a:xfrm>
        </p:spPr>
      </p:pic>
    </p:spTree>
    <p:extLst>
      <p:ext uri="{BB962C8B-B14F-4D97-AF65-F5344CB8AC3E}">
        <p14:creationId xmlns:p14="http://schemas.microsoft.com/office/powerpoint/2010/main" val="61431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D31E-0281-4779-AAA9-1AFB4E7ED9F2}"/>
              </a:ext>
            </a:extLst>
          </p:cNvPr>
          <p:cNvSpPr>
            <a:spLocks noGrp="1"/>
          </p:cNvSpPr>
          <p:nvPr>
            <p:ph type="title"/>
          </p:nvPr>
        </p:nvSpPr>
        <p:spPr>
          <a:xfrm>
            <a:off x="609599" y="285061"/>
            <a:ext cx="10972801" cy="883673"/>
          </a:xfrm>
        </p:spPr>
        <p:txBody>
          <a:bodyPr/>
          <a:lstStyle/>
          <a:p>
            <a:r>
              <a:rPr lang="en-US" dirty="0">
                <a:solidFill>
                  <a:schemeClr val="tx2"/>
                </a:solidFill>
              </a:rPr>
              <a:t>Counter Example – Assertion Property file</a:t>
            </a:r>
            <a:endParaRPr lang="en-US" dirty="0"/>
          </a:p>
        </p:txBody>
      </p:sp>
      <p:pic>
        <p:nvPicPr>
          <p:cNvPr id="8" name="Content Placeholder 7">
            <a:extLst>
              <a:ext uri="{FF2B5EF4-FFF2-40B4-BE49-F238E27FC236}">
                <a16:creationId xmlns:a16="http://schemas.microsoft.com/office/drawing/2014/main" id="{32A49142-6438-45B1-87CD-78C6299E16D7}"/>
              </a:ext>
            </a:extLst>
          </p:cNvPr>
          <p:cNvPicPr>
            <a:picLocks noGrp="1" noChangeAspect="1"/>
          </p:cNvPicPr>
          <p:nvPr>
            <p:ph idx="1"/>
          </p:nvPr>
        </p:nvPicPr>
        <p:blipFill>
          <a:blip r:embed="rId2"/>
          <a:stretch>
            <a:fillRect/>
          </a:stretch>
        </p:blipFill>
        <p:spPr>
          <a:xfrm>
            <a:off x="440675" y="958467"/>
            <a:ext cx="10697378" cy="5289933"/>
          </a:xfrm>
        </p:spPr>
      </p:pic>
    </p:spTree>
    <p:extLst>
      <p:ext uri="{BB962C8B-B14F-4D97-AF65-F5344CB8AC3E}">
        <p14:creationId xmlns:p14="http://schemas.microsoft.com/office/powerpoint/2010/main" val="2571902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FB26-8D49-4BFE-9395-920E7C5BE01E}"/>
              </a:ext>
            </a:extLst>
          </p:cNvPr>
          <p:cNvSpPr>
            <a:spLocks noGrp="1"/>
          </p:cNvSpPr>
          <p:nvPr>
            <p:ph type="title"/>
          </p:nvPr>
        </p:nvSpPr>
        <p:spPr>
          <a:xfrm>
            <a:off x="405629" y="58757"/>
            <a:ext cx="10972801" cy="883673"/>
          </a:xfrm>
        </p:spPr>
        <p:txBody>
          <a:bodyPr/>
          <a:lstStyle/>
          <a:p>
            <a:r>
              <a:rPr lang="en-US" dirty="0">
                <a:solidFill>
                  <a:schemeClr val="tx2"/>
                </a:solidFill>
              </a:rPr>
              <a:t>Binding Assertions in the Testbench</a:t>
            </a:r>
            <a:endParaRPr lang="en-US" dirty="0"/>
          </a:p>
        </p:txBody>
      </p:sp>
      <p:pic>
        <p:nvPicPr>
          <p:cNvPr id="5" name="Content Placeholder 4">
            <a:extLst>
              <a:ext uri="{FF2B5EF4-FFF2-40B4-BE49-F238E27FC236}">
                <a16:creationId xmlns:a16="http://schemas.microsoft.com/office/drawing/2014/main" id="{86D84A3C-2976-4AB1-99C0-294F108A3B98}"/>
              </a:ext>
            </a:extLst>
          </p:cNvPr>
          <p:cNvPicPr>
            <a:picLocks noGrp="1" noChangeAspect="1"/>
          </p:cNvPicPr>
          <p:nvPr>
            <p:ph idx="1"/>
          </p:nvPr>
        </p:nvPicPr>
        <p:blipFill>
          <a:blip r:embed="rId2"/>
          <a:stretch>
            <a:fillRect/>
          </a:stretch>
        </p:blipFill>
        <p:spPr>
          <a:xfrm>
            <a:off x="405628" y="649995"/>
            <a:ext cx="10798525" cy="5596569"/>
          </a:xfrm>
        </p:spPr>
      </p:pic>
    </p:spTree>
    <p:extLst>
      <p:ext uri="{BB962C8B-B14F-4D97-AF65-F5344CB8AC3E}">
        <p14:creationId xmlns:p14="http://schemas.microsoft.com/office/powerpoint/2010/main" val="3264994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87AA33-4073-47A2-AB94-83BB51EFFF12}"/>
              </a:ext>
            </a:extLst>
          </p:cNvPr>
          <p:cNvSpPr>
            <a:spLocks noGrp="1"/>
          </p:cNvSpPr>
          <p:nvPr>
            <p:ph type="title"/>
          </p:nvPr>
        </p:nvSpPr>
        <p:spPr>
          <a:xfrm>
            <a:off x="571500" y="571501"/>
            <a:ext cx="11010901" cy="952500"/>
          </a:xfrm>
        </p:spPr>
        <p:txBody>
          <a:bodyPr/>
          <a:lstStyle/>
          <a:p>
            <a:r>
              <a:rPr lang="en-US" dirty="0">
                <a:solidFill>
                  <a:schemeClr val="tx2"/>
                </a:solidFill>
              </a:rPr>
              <a:t>Output </a:t>
            </a:r>
          </a:p>
        </p:txBody>
      </p:sp>
      <p:pic>
        <p:nvPicPr>
          <p:cNvPr id="5" name="Content Placeholder 4">
            <a:extLst>
              <a:ext uri="{FF2B5EF4-FFF2-40B4-BE49-F238E27FC236}">
                <a16:creationId xmlns:a16="http://schemas.microsoft.com/office/drawing/2014/main" id="{4D85EF44-5049-418C-82BE-87E5A13536DF}"/>
              </a:ext>
            </a:extLst>
          </p:cNvPr>
          <p:cNvPicPr>
            <a:picLocks noGrp="1" noChangeAspect="1"/>
          </p:cNvPicPr>
          <p:nvPr>
            <p:ph sz="quarter" idx="27"/>
          </p:nvPr>
        </p:nvPicPr>
        <p:blipFill>
          <a:blip r:embed="rId2"/>
          <a:stretch>
            <a:fillRect/>
          </a:stretch>
        </p:blipFill>
        <p:spPr>
          <a:xfrm>
            <a:off x="632760" y="1673402"/>
            <a:ext cx="5166005" cy="4584830"/>
          </a:xfrm>
          <a:noFill/>
        </p:spPr>
      </p:pic>
      <p:pic>
        <p:nvPicPr>
          <p:cNvPr id="9" name="Content Placeholder 8">
            <a:extLst>
              <a:ext uri="{FF2B5EF4-FFF2-40B4-BE49-F238E27FC236}">
                <a16:creationId xmlns:a16="http://schemas.microsoft.com/office/drawing/2014/main" id="{B7216EBF-5A32-4F04-8ECA-5E1DC9124A81}"/>
              </a:ext>
            </a:extLst>
          </p:cNvPr>
          <p:cNvPicPr>
            <a:picLocks noGrp="1" noChangeAspect="1"/>
          </p:cNvPicPr>
          <p:nvPr>
            <p:ph sz="quarter" idx="28"/>
          </p:nvPr>
        </p:nvPicPr>
        <p:blipFill>
          <a:blip r:embed="rId3"/>
          <a:stretch>
            <a:fillRect/>
          </a:stretch>
        </p:blipFill>
        <p:spPr>
          <a:xfrm>
            <a:off x="6393237" y="4135562"/>
            <a:ext cx="5287963" cy="982050"/>
          </a:xfrm>
        </p:spPr>
      </p:pic>
      <p:pic>
        <p:nvPicPr>
          <p:cNvPr id="7" name="Picture 6">
            <a:extLst>
              <a:ext uri="{FF2B5EF4-FFF2-40B4-BE49-F238E27FC236}">
                <a16:creationId xmlns:a16="http://schemas.microsoft.com/office/drawing/2014/main" id="{6D74FCB3-AA0D-43AF-AF3A-71C2A8F2C555}"/>
              </a:ext>
            </a:extLst>
          </p:cNvPr>
          <p:cNvPicPr>
            <a:picLocks noChangeAspect="1"/>
          </p:cNvPicPr>
          <p:nvPr/>
        </p:nvPicPr>
        <p:blipFill>
          <a:blip r:embed="rId4"/>
          <a:stretch>
            <a:fillRect/>
          </a:stretch>
        </p:blipFill>
        <p:spPr>
          <a:xfrm>
            <a:off x="6289113" y="1828857"/>
            <a:ext cx="5467350" cy="1724025"/>
          </a:xfrm>
          <a:prstGeom prst="rect">
            <a:avLst/>
          </a:prstGeom>
        </p:spPr>
      </p:pic>
    </p:spTree>
    <p:extLst>
      <p:ext uri="{BB962C8B-B14F-4D97-AF65-F5344CB8AC3E}">
        <p14:creationId xmlns:p14="http://schemas.microsoft.com/office/powerpoint/2010/main" val="29942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EF4F-5518-4631-AAB5-1321F439B464}"/>
              </a:ext>
            </a:extLst>
          </p:cNvPr>
          <p:cNvSpPr>
            <a:spLocks noGrp="1"/>
          </p:cNvSpPr>
          <p:nvPr>
            <p:ph type="title"/>
          </p:nvPr>
        </p:nvSpPr>
        <p:spPr/>
        <p:txBody>
          <a:bodyPr/>
          <a:lstStyle/>
          <a:p>
            <a:r>
              <a:rPr lang="en-US" dirty="0">
                <a:solidFill>
                  <a:schemeClr val="tx2"/>
                </a:solidFill>
              </a:rPr>
              <a:t>Revisit of SystemVerilog Training Part 1</a:t>
            </a:r>
          </a:p>
        </p:txBody>
      </p:sp>
      <p:sp>
        <p:nvSpPr>
          <p:cNvPr id="3" name="Content Placeholder 2">
            <a:extLst>
              <a:ext uri="{FF2B5EF4-FFF2-40B4-BE49-F238E27FC236}">
                <a16:creationId xmlns:a16="http://schemas.microsoft.com/office/drawing/2014/main" id="{04206B0A-2E28-4A6F-B70F-087A6369DDFB}"/>
              </a:ext>
            </a:extLst>
          </p:cNvPr>
          <p:cNvSpPr>
            <a:spLocks noGrp="1"/>
          </p:cNvSpPr>
          <p:nvPr>
            <p:ph idx="1"/>
          </p:nvPr>
        </p:nvSpPr>
        <p:spPr>
          <a:xfrm>
            <a:off x="592915" y="1455173"/>
            <a:ext cx="10972801" cy="4793229"/>
          </a:xfrm>
        </p:spPr>
        <p:txBody>
          <a:bodyPr/>
          <a:lstStyle/>
          <a:p>
            <a:pPr marL="0" indent="0">
              <a:buNone/>
            </a:pPr>
            <a:r>
              <a:rPr lang="en-US" dirty="0">
                <a:solidFill>
                  <a:schemeClr val="tx2"/>
                </a:solidFill>
              </a:rPr>
              <a:t>Synthesizable Constructs</a:t>
            </a:r>
          </a:p>
          <a:p>
            <a:r>
              <a:rPr lang="en-US" dirty="0"/>
              <a:t>Introduction to the SV data type (2 state and 4 state data types)</a:t>
            </a:r>
          </a:p>
          <a:p>
            <a:r>
              <a:rPr lang="en-US" dirty="0"/>
              <a:t>Implicit .name and .* associations</a:t>
            </a:r>
          </a:p>
          <a:p>
            <a:r>
              <a:rPr lang="en-US" dirty="0"/>
              <a:t>Specialized always procedural blocks </a:t>
            </a:r>
          </a:p>
          <a:p>
            <a:r>
              <a:rPr lang="en-US" dirty="0"/>
              <a:t>Enumerated data types</a:t>
            </a:r>
          </a:p>
          <a:p>
            <a:endParaRPr lang="en-US" dirty="0"/>
          </a:p>
        </p:txBody>
      </p:sp>
    </p:spTree>
    <p:extLst>
      <p:ext uri="{BB962C8B-B14F-4D97-AF65-F5344CB8AC3E}">
        <p14:creationId xmlns:p14="http://schemas.microsoft.com/office/powerpoint/2010/main" val="2808392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D343-CB8A-435F-B851-3CB4C7106AE0}"/>
              </a:ext>
            </a:extLst>
          </p:cNvPr>
          <p:cNvSpPr>
            <a:spLocks noGrp="1"/>
          </p:cNvSpPr>
          <p:nvPr>
            <p:ph type="title"/>
          </p:nvPr>
        </p:nvSpPr>
        <p:spPr/>
        <p:txBody>
          <a:bodyPr/>
          <a:lstStyle/>
          <a:p>
            <a:r>
              <a:rPr lang="en-US" dirty="0">
                <a:solidFill>
                  <a:schemeClr val="tx2"/>
                </a:solidFill>
              </a:rPr>
              <a:t>$rose and $fell</a:t>
            </a:r>
          </a:p>
        </p:txBody>
      </p:sp>
      <p:sp>
        <p:nvSpPr>
          <p:cNvPr id="3" name="Content Placeholder 2">
            <a:extLst>
              <a:ext uri="{FF2B5EF4-FFF2-40B4-BE49-F238E27FC236}">
                <a16:creationId xmlns:a16="http://schemas.microsoft.com/office/drawing/2014/main" id="{C6025D81-2B76-40BF-9806-715366B13067}"/>
              </a:ext>
            </a:extLst>
          </p:cNvPr>
          <p:cNvSpPr>
            <a:spLocks noGrp="1"/>
          </p:cNvSpPr>
          <p:nvPr>
            <p:ph sz="quarter" idx="27"/>
          </p:nvPr>
        </p:nvSpPr>
        <p:spPr/>
        <p:txBody>
          <a:bodyPr/>
          <a:lstStyle/>
          <a:p>
            <a:r>
              <a:rPr lang="en-US" sz="2400" b="0" i="0" dirty="0">
                <a:solidFill>
                  <a:srgbClr val="000000"/>
                </a:solidFill>
                <a:effectLst/>
                <a:latin typeface="+mj-lt"/>
              </a:rPr>
              <a:t>The checker verifies that if signal "a" is high in the current clock cycle, then signal "b" should be high within 1 to 3 clock cycles</a:t>
            </a:r>
            <a:r>
              <a:rPr lang="en-US" sz="2400" dirty="0">
                <a:latin typeface="+mj-lt"/>
              </a:rPr>
              <a:t> </a:t>
            </a:r>
            <a:br>
              <a:rPr lang="en-US" dirty="0"/>
            </a:br>
            <a:br>
              <a:rPr lang="pt-BR" dirty="0"/>
            </a:br>
            <a:endParaRPr lang="en-US" dirty="0"/>
          </a:p>
        </p:txBody>
      </p:sp>
      <p:pic>
        <p:nvPicPr>
          <p:cNvPr id="8" name="Content Placeholder 7">
            <a:extLst>
              <a:ext uri="{FF2B5EF4-FFF2-40B4-BE49-F238E27FC236}">
                <a16:creationId xmlns:a16="http://schemas.microsoft.com/office/drawing/2014/main" id="{3FCD3A5C-5A6E-476F-ADD6-978280F3427B}"/>
              </a:ext>
            </a:extLst>
          </p:cNvPr>
          <p:cNvPicPr>
            <a:picLocks noGrp="1" noChangeAspect="1"/>
          </p:cNvPicPr>
          <p:nvPr>
            <p:ph sz="quarter" idx="28"/>
          </p:nvPr>
        </p:nvPicPr>
        <p:blipFill>
          <a:blip r:embed="rId2"/>
          <a:stretch>
            <a:fillRect/>
          </a:stretch>
        </p:blipFill>
        <p:spPr>
          <a:xfrm>
            <a:off x="5957914" y="1516657"/>
            <a:ext cx="5287963" cy="1667218"/>
          </a:xfrm>
        </p:spPr>
      </p:pic>
      <p:pic>
        <p:nvPicPr>
          <p:cNvPr id="6" name="Picture 5">
            <a:extLst>
              <a:ext uri="{FF2B5EF4-FFF2-40B4-BE49-F238E27FC236}">
                <a16:creationId xmlns:a16="http://schemas.microsoft.com/office/drawing/2014/main" id="{9EBE290A-513D-4492-B1E5-94528CDA195F}"/>
              </a:ext>
            </a:extLst>
          </p:cNvPr>
          <p:cNvPicPr>
            <a:picLocks noChangeAspect="1"/>
          </p:cNvPicPr>
          <p:nvPr/>
        </p:nvPicPr>
        <p:blipFill>
          <a:blip r:embed="rId3"/>
          <a:stretch>
            <a:fillRect/>
          </a:stretch>
        </p:blipFill>
        <p:spPr>
          <a:xfrm>
            <a:off x="473611" y="3429000"/>
            <a:ext cx="5288525" cy="1581150"/>
          </a:xfrm>
          <a:prstGeom prst="rect">
            <a:avLst/>
          </a:prstGeom>
        </p:spPr>
      </p:pic>
      <p:pic>
        <p:nvPicPr>
          <p:cNvPr id="10" name="Picture 9">
            <a:extLst>
              <a:ext uri="{FF2B5EF4-FFF2-40B4-BE49-F238E27FC236}">
                <a16:creationId xmlns:a16="http://schemas.microsoft.com/office/drawing/2014/main" id="{3F8CB3CC-C6A4-464F-B1A0-8E048FDD9821}"/>
              </a:ext>
            </a:extLst>
          </p:cNvPr>
          <p:cNvPicPr>
            <a:picLocks noChangeAspect="1"/>
          </p:cNvPicPr>
          <p:nvPr/>
        </p:nvPicPr>
        <p:blipFill>
          <a:blip r:embed="rId4"/>
          <a:stretch>
            <a:fillRect/>
          </a:stretch>
        </p:blipFill>
        <p:spPr>
          <a:xfrm>
            <a:off x="7038348" y="3429000"/>
            <a:ext cx="4317746" cy="2725354"/>
          </a:xfrm>
          <a:prstGeom prst="rect">
            <a:avLst/>
          </a:prstGeom>
        </p:spPr>
      </p:pic>
    </p:spTree>
    <p:extLst>
      <p:ext uri="{BB962C8B-B14F-4D97-AF65-F5344CB8AC3E}">
        <p14:creationId xmlns:p14="http://schemas.microsoft.com/office/powerpoint/2010/main" val="29249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CB1C-BBEA-44B1-A5C9-9A6C00147CE8}"/>
              </a:ext>
            </a:extLst>
          </p:cNvPr>
          <p:cNvSpPr>
            <a:spLocks noGrp="1"/>
          </p:cNvSpPr>
          <p:nvPr>
            <p:ph type="title"/>
          </p:nvPr>
        </p:nvSpPr>
        <p:spPr>
          <a:xfrm>
            <a:off x="592138" y="624289"/>
            <a:ext cx="10972801" cy="883673"/>
          </a:xfrm>
        </p:spPr>
        <p:txBody>
          <a:bodyPr/>
          <a:lstStyle/>
          <a:p>
            <a:r>
              <a:rPr lang="en-US" dirty="0">
                <a:solidFill>
                  <a:schemeClr val="tx2"/>
                </a:solidFill>
              </a:rPr>
              <a:t>Assertion Statements</a:t>
            </a:r>
          </a:p>
        </p:txBody>
      </p:sp>
      <p:sp>
        <p:nvSpPr>
          <p:cNvPr id="4" name="Content Placeholder 2">
            <a:extLst>
              <a:ext uri="{FF2B5EF4-FFF2-40B4-BE49-F238E27FC236}">
                <a16:creationId xmlns:a16="http://schemas.microsoft.com/office/drawing/2014/main" id="{8384AED4-09E2-44EC-B684-9C3A97AE6CD2}"/>
              </a:ext>
            </a:extLst>
          </p:cNvPr>
          <p:cNvSpPr>
            <a:spLocks noGrp="1"/>
          </p:cNvSpPr>
          <p:nvPr>
            <p:ph idx="1"/>
          </p:nvPr>
        </p:nvSpPr>
        <p:spPr>
          <a:xfrm>
            <a:off x="592138" y="1524000"/>
            <a:ext cx="10972800" cy="4724400"/>
          </a:xfrm>
        </p:spPr>
        <p:txBody>
          <a:bodyPr/>
          <a:lstStyle/>
          <a:p>
            <a:r>
              <a:rPr lang="en-US" altLang="en-US" dirty="0"/>
              <a:t>Reset </a:t>
            </a:r>
            <a:r>
              <a:rPr lang="en-US" altLang="en-US" dirty="0" err="1"/>
              <a:t>rst</a:t>
            </a:r>
            <a:r>
              <a:rPr lang="en-US" altLang="en-US" dirty="0"/>
              <a:t> must be initially high and be low in clock tick 20.</a:t>
            </a:r>
          </a:p>
          <a:p>
            <a:pPr marL="0" indent="0">
              <a:buNone/>
            </a:pPr>
            <a:r>
              <a:rPr lang="en-US" altLang="en-US" dirty="0"/>
              <a:t>a1: </a:t>
            </a:r>
            <a:r>
              <a:rPr lang="en-US" altLang="en-US" b="1" dirty="0"/>
              <a:t>assert property (@(posedge </a:t>
            </a:r>
            <a:r>
              <a:rPr lang="en-US" altLang="en-US" b="1" dirty="0" err="1"/>
              <a:t>clk</a:t>
            </a:r>
            <a:r>
              <a:rPr lang="en-US" altLang="en-US" b="1" dirty="0"/>
              <a:t>) </a:t>
            </a:r>
            <a:r>
              <a:rPr lang="en-US" altLang="en-US" b="1" dirty="0" err="1"/>
              <a:t>rst</a:t>
            </a:r>
            <a:r>
              <a:rPr lang="en-US" altLang="en-US" b="1" dirty="0"/>
              <a:t> ##20 !</a:t>
            </a:r>
            <a:r>
              <a:rPr lang="en-US" altLang="en-US" b="1" dirty="0" err="1"/>
              <a:t>rst</a:t>
            </a:r>
            <a:r>
              <a:rPr lang="en-US" altLang="en-US" b="1" dirty="0"/>
              <a:t>);</a:t>
            </a:r>
          </a:p>
          <a:p>
            <a:r>
              <a:rPr lang="en-US" altLang="en-US" dirty="0"/>
              <a:t>The value of a should be always true starting from clock tick 2.</a:t>
            </a:r>
          </a:p>
          <a:p>
            <a:pPr marL="0" indent="0">
              <a:buNone/>
            </a:pPr>
            <a:r>
              <a:rPr lang="en-US" altLang="en-US" dirty="0"/>
              <a:t>a1: </a:t>
            </a:r>
            <a:r>
              <a:rPr lang="en-US" altLang="en-US" b="1" dirty="0"/>
              <a:t>assert property (@(posedge </a:t>
            </a:r>
            <a:r>
              <a:rPr lang="en-US" altLang="en-US" b="1" dirty="0" err="1"/>
              <a:t>clk</a:t>
            </a:r>
            <a:r>
              <a:rPr lang="en-US" altLang="en-US" b="1" dirty="0"/>
              <a:t>) ##2 a);</a:t>
            </a:r>
            <a:endParaRPr lang="en-US" altLang="en-US" dirty="0"/>
          </a:p>
        </p:txBody>
      </p:sp>
    </p:spTree>
    <p:extLst>
      <p:ext uri="{BB962C8B-B14F-4D97-AF65-F5344CB8AC3E}">
        <p14:creationId xmlns:p14="http://schemas.microsoft.com/office/powerpoint/2010/main" val="367417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3BFC-BA67-41FD-BBBB-DC06CFF56D21}"/>
              </a:ext>
            </a:extLst>
          </p:cNvPr>
          <p:cNvSpPr>
            <a:spLocks noGrp="1"/>
          </p:cNvSpPr>
          <p:nvPr>
            <p:ph type="title"/>
          </p:nvPr>
        </p:nvSpPr>
        <p:spPr/>
        <p:txBody>
          <a:bodyPr/>
          <a:lstStyle/>
          <a:p>
            <a:r>
              <a:rPr lang="en-US" dirty="0">
                <a:solidFill>
                  <a:schemeClr val="tx2"/>
                </a:solidFill>
              </a:rPr>
              <a:t>Assertion Statements</a:t>
            </a:r>
            <a:endParaRPr lang="en-US" dirty="0"/>
          </a:p>
        </p:txBody>
      </p:sp>
      <p:sp>
        <p:nvSpPr>
          <p:cNvPr id="3" name="Content Placeholder 2">
            <a:extLst>
              <a:ext uri="{FF2B5EF4-FFF2-40B4-BE49-F238E27FC236}">
                <a16:creationId xmlns:a16="http://schemas.microsoft.com/office/drawing/2014/main" id="{1E62F4CD-5384-4E7B-8C84-888B408D305E}"/>
              </a:ext>
            </a:extLst>
          </p:cNvPr>
          <p:cNvSpPr>
            <a:spLocks noGrp="1"/>
          </p:cNvSpPr>
          <p:nvPr>
            <p:ph idx="1"/>
          </p:nvPr>
        </p:nvSpPr>
        <p:spPr/>
        <p:txBody>
          <a:bodyPr/>
          <a:lstStyle/>
          <a:p>
            <a:r>
              <a:rPr lang="en-US" altLang="en-US" dirty="0"/>
              <a:t>When </a:t>
            </a:r>
            <a:r>
              <a:rPr lang="en-US" altLang="en-US" dirty="0" err="1"/>
              <a:t>rdy</a:t>
            </a:r>
            <a:r>
              <a:rPr lang="en-US" altLang="en-US" dirty="0"/>
              <a:t> is asserted </a:t>
            </a:r>
            <a:r>
              <a:rPr lang="en-US" altLang="en-US" dirty="0" err="1"/>
              <a:t>rst</a:t>
            </a:r>
            <a:r>
              <a:rPr lang="en-US" altLang="en-US" dirty="0"/>
              <a:t> must be low.</a:t>
            </a:r>
          </a:p>
          <a:p>
            <a:pPr>
              <a:buFont typeface="Wingdings" panose="05000000000000000000" pitchFamily="2" charset="2"/>
              <a:buChar char="ü"/>
            </a:pPr>
            <a:r>
              <a:rPr lang="en-US" altLang="en-US" b="1" dirty="0"/>
              <a:t>assert property (@(posedge </a:t>
            </a:r>
            <a:r>
              <a:rPr lang="en-US" altLang="en-US" b="1" dirty="0" err="1"/>
              <a:t>clk</a:t>
            </a:r>
            <a:r>
              <a:rPr lang="en-US" altLang="en-US" b="1" dirty="0"/>
              <a:t>) </a:t>
            </a:r>
            <a:r>
              <a:rPr lang="en-US" altLang="en-US" b="1" dirty="0" err="1"/>
              <a:t>rdy</a:t>
            </a:r>
            <a:r>
              <a:rPr lang="en-US" altLang="en-US" b="1" dirty="0"/>
              <a:t> |-&gt; !</a:t>
            </a:r>
            <a:r>
              <a:rPr lang="en-US" altLang="en-US" b="1" dirty="0" err="1"/>
              <a:t>rst</a:t>
            </a:r>
            <a:r>
              <a:rPr lang="en-US" altLang="en-US" b="1" dirty="0"/>
              <a:t>);</a:t>
            </a:r>
          </a:p>
          <a:p>
            <a:r>
              <a:rPr lang="en-US" altLang="en-US" dirty="0"/>
              <a:t>done must be asserted in the next clock tick after sent has been asserted.</a:t>
            </a:r>
          </a:p>
          <a:p>
            <a:pPr>
              <a:buFont typeface="Wingdings" panose="05000000000000000000" pitchFamily="2" charset="2"/>
              <a:buChar char="ü"/>
            </a:pPr>
            <a:r>
              <a:rPr lang="en-US" altLang="en-US" b="1" dirty="0"/>
              <a:t>assert property(@(posedge </a:t>
            </a:r>
            <a:r>
              <a:rPr lang="en-US" altLang="en-US" b="1" dirty="0" err="1"/>
              <a:t>clk</a:t>
            </a:r>
            <a:r>
              <a:rPr lang="en-US" altLang="en-US" b="1" dirty="0"/>
              <a:t>) sent |-&gt; ##1 done);</a:t>
            </a:r>
          </a:p>
          <a:p>
            <a:pPr>
              <a:buFont typeface="Wingdings" panose="05000000000000000000" pitchFamily="2" charset="2"/>
              <a:buChar char="ü"/>
            </a:pPr>
            <a:r>
              <a:rPr lang="en-US" altLang="en-US" b="1" dirty="0"/>
              <a:t>assert property(@(posedge </a:t>
            </a:r>
            <a:r>
              <a:rPr lang="en-US" altLang="en-US" b="1" dirty="0" err="1"/>
              <a:t>clk</a:t>
            </a:r>
            <a:r>
              <a:rPr lang="en-US" altLang="en-US" b="1" dirty="0"/>
              <a:t>) sent ##1 1 |-&gt; done);</a:t>
            </a:r>
            <a:endParaRPr lang="en-US" altLang="en-US" dirty="0"/>
          </a:p>
          <a:p>
            <a:endParaRPr lang="en-US" dirty="0"/>
          </a:p>
        </p:txBody>
      </p:sp>
    </p:spTree>
    <p:extLst>
      <p:ext uri="{BB962C8B-B14F-4D97-AF65-F5344CB8AC3E}">
        <p14:creationId xmlns:p14="http://schemas.microsoft.com/office/powerpoint/2010/main" val="1583112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E28E-75DA-427B-A17E-551A92BD1566}"/>
              </a:ext>
            </a:extLst>
          </p:cNvPr>
          <p:cNvSpPr>
            <a:spLocks noGrp="1"/>
          </p:cNvSpPr>
          <p:nvPr>
            <p:ph type="title"/>
          </p:nvPr>
        </p:nvSpPr>
        <p:spPr/>
        <p:txBody>
          <a:bodyPr/>
          <a:lstStyle/>
          <a:p>
            <a:r>
              <a:rPr lang="en-US" dirty="0">
                <a:solidFill>
                  <a:schemeClr val="tx2"/>
                </a:solidFill>
              </a:rPr>
              <a:t>Views about assertions from DV Engineers</a:t>
            </a:r>
          </a:p>
        </p:txBody>
      </p:sp>
      <p:sp>
        <p:nvSpPr>
          <p:cNvPr id="3" name="Content Placeholder 2">
            <a:extLst>
              <a:ext uri="{FF2B5EF4-FFF2-40B4-BE49-F238E27FC236}">
                <a16:creationId xmlns:a16="http://schemas.microsoft.com/office/drawing/2014/main" id="{E92429C4-3427-46F3-B844-A65C0BC9B4AB}"/>
              </a:ext>
            </a:extLst>
          </p:cNvPr>
          <p:cNvSpPr>
            <a:spLocks noGrp="1"/>
          </p:cNvSpPr>
          <p:nvPr>
            <p:ph idx="1"/>
          </p:nvPr>
        </p:nvSpPr>
        <p:spPr/>
        <p:txBody>
          <a:bodyPr>
            <a:normAutofit fontScale="92500"/>
          </a:bodyPr>
          <a:lstStyle/>
          <a:p>
            <a:r>
              <a:rPr lang="en-US" altLang="en-US" sz="2400" i="1" dirty="0"/>
              <a:t>Where am I going to find time to write assertions? I don’t even have time to write comments in my code!</a:t>
            </a:r>
          </a:p>
          <a:p>
            <a:r>
              <a:rPr lang="en-US" altLang="en-US" sz="2400" i="1" dirty="0"/>
              <a:t>I have to get my design working first. If there is time later, then I ’ll add assertions</a:t>
            </a:r>
          </a:p>
          <a:p>
            <a:r>
              <a:rPr lang="en-US" altLang="en-US" sz="2400" i="1" dirty="0"/>
              <a:t>I will spend more time debugging the assertions than debugging my code; therefore, they are a waste of time.</a:t>
            </a:r>
          </a:p>
          <a:p>
            <a:r>
              <a:rPr lang="en-US" altLang="en-US" sz="2400" i="1" dirty="0"/>
              <a:t>I can’t think of any assertions to put in my code. There are no places for them.</a:t>
            </a:r>
          </a:p>
          <a:p>
            <a:r>
              <a:rPr lang="en-US" altLang="en-US" sz="2400" i="1" dirty="0"/>
              <a:t>The assertions slow down simulations. They </a:t>
            </a:r>
            <a:r>
              <a:rPr lang="en-US" altLang="en-US" sz="2400" i="1"/>
              <a:t>are a waste of </a:t>
            </a:r>
            <a:r>
              <a:rPr lang="en-US" altLang="en-US" sz="2400" i="1" dirty="0"/>
              <a:t>time.</a:t>
            </a:r>
          </a:p>
          <a:p>
            <a:pPr algn="just"/>
            <a:r>
              <a:rPr lang="en-US" altLang="en-US" sz="2400" i="1" dirty="0"/>
              <a:t>Designers shouldn’t check their own code. Hence, adding assertions violates this rule.</a:t>
            </a:r>
          </a:p>
          <a:p>
            <a:pPr algn="just"/>
            <a:r>
              <a:rPr lang="en-US" altLang="en-US" sz="2400" i="1" dirty="0"/>
              <a:t>It is difficult to debug with assertions. It’s not possible to fail an assertion and continue debugging.</a:t>
            </a:r>
            <a:endParaRPr lang="en-US" altLang="en-US" sz="2400" dirty="0"/>
          </a:p>
          <a:p>
            <a:endParaRPr lang="en-US" altLang="en-US" sz="2400" dirty="0"/>
          </a:p>
          <a:p>
            <a:endParaRPr lang="en-US" dirty="0"/>
          </a:p>
        </p:txBody>
      </p:sp>
    </p:spTree>
    <p:extLst>
      <p:ext uri="{BB962C8B-B14F-4D97-AF65-F5344CB8AC3E}">
        <p14:creationId xmlns:p14="http://schemas.microsoft.com/office/powerpoint/2010/main" val="218946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D124-A68B-4FE8-9115-4186701D12FA}"/>
              </a:ext>
            </a:extLst>
          </p:cNvPr>
          <p:cNvSpPr>
            <a:spLocks noGrp="1"/>
          </p:cNvSpPr>
          <p:nvPr>
            <p:ph type="title"/>
          </p:nvPr>
        </p:nvSpPr>
        <p:spPr/>
        <p:txBody>
          <a:bodyPr/>
          <a:lstStyle/>
          <a:p>
            <a:r>
              <a:rPr lang="en-US" dirty="0">
                <a:solidFill>
                  <a:schemeClr val="tx2"/>
                </a:solidFill>
              </a:rPr>
              <a:t>Before Assertion based Verification</a:t>
            </a:r>
          </a:p>
        </p:txBody>
      </p:sp>
      <p:pic>
        <p:nvPicPr>
          <p:cNvPr id="4" name="Picture 2">
            <a:extLst>
              <a:ext uri="{FF2B5EF4-FFF2-40B4-BE49-F238E27FC236}">
                <a16:creationId xmlns:a16="http://schemas.microsoft.com/office/drawing/2014/main" id="{99853FA3-BC77-4922-9818-07EC76C9AD50}"/>
              </a:ext>
            </a:extLst>
          </p:cNvPr>
          <p:cNvPicPr>
            <a:picLocks noGrp="1" noChangeAspect="1" noChangeArrowheads="1"/>
          </p:cNvPicPr>
          <p:nvPr>
            <p:ph idx="1"/>
          </p:nvPr>
        </p:nvPicPr>
        <p:blipFill>
          <a:blip r:embed="rId2"/>
          <a:srcRect/>
          <a:stretch>
            <a:fillRect/>
          </a:stretch>
        </p:blipFill>
        <p:spPr>
          <a:xfrm>
            <a:off x="2126396" y="1524000"/>
            <a:ext cx="7904284" cy="4724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23026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6DE11-25DB-4990-A755-3BAD1F45477B}"/>
              </a:ext>
            </a:extLst>
          </p:cNvPr>
          <p:cNvSpPr>
            <a:spLocks noGrp="1"/>
          </p:cNvSpPr>
          <p:nvPr>
            <p:ph type="title"/>
          </p:nvPr>
        </p:nvSpPr>
        <p:spPr>
          <a:xfrm>
            <a:off x="592914" y="416317"/>
            <a:ext cx="10972801" cy="883673"/>
          </a:xfrm>
        </p:spPr>
        <p:txBody>
          <a:bodyPr/>
          <a:lstStyle/>
          <a:p>
            <a:r>
              <a:rPr lang="en-US" dirty="0">
                <a:solidFill>
                  <a:schemeClr val="tx2"/>
                </a:solidFill>
              </a:rPr>
              <a:t>Code Coverage with SV assertions</a:t>
            </a:r>
          </a:p>
        </p:txBody>
      </p:sp>
      <p:sp>
        <p:nvSpPr>
          <p:cNvPr id="3" name="Content Placeholder 2">
            <a:extLst>
              <a:ext uri="{FF2B5EF4-FFF2-40B4-BE49-F238E27FC236}">
                <a16:creationId xmlns:a16="http://schemas.microsoft.com/office/drawing/2014/main" id="{DFC45FBA-5D19-492C-AACE-60D91FB47E42}"/>
              </a:ext>
            </a:extLst>
          </p:cNvPr>
          <p:cNvSpPr>
            <a:spLocks noGrp="1"/>
          </p:cNvSpPr>
          <p:nvPr>
            <p:ph idx="1"/>
          </p:nvPr>
        </p:nvSpPr>
        <p:spPr>
          <a:xfrm>
            <a:off x="592915" y="1299990"/>
            <a:ext cx="10972801" cy="4948412"/>
          </a:xfrm>
        </p:spPr>
        <p:txBody>
          <a:bodyPr/>
          <a:lstStyle/>
          <a:p>
            <a:pPr algn="just"/>
            <a:r>
              <a:rPr lang="en-US" altLang="en-US" sz="2800" dirty="0"/>
              <a:t>Code coverage is used to measure the efficiency of verification implementation. </a:t>
            </a:r>
          </a:p>
          <a:p>
            <a:pPr algn="just"/>
            <a:r>
              <a:rPr lang="en-US" altLang="en-US" sz="2800" dirty="0"/>
              <a:t>It provides a quantitative measurement of the testing space. </a:t>
            </a:r>
          </a:p>
          <a:p>
            <a:pPr algn="just"/>
            <a:r>
              <a:rPr lang="en-US" altLang="en-US" sz="2800" dirty="0"/>
              <a:t>It describes the degree to which the source code of a DUT has been tested. It is also referred as structural coverage. </a:t>
            </a:r>
          </a:p>
          <a:p>
            <a:pPr algn="just"/>
            <a:r>
              <a:rPr lang="en-US" altLang="en-US" dirty="0"/>
              <a:t>It is also known as Quantitative Coverage</a:t>
            </a:r>
            <a:endParaRPr lang="en-US" altLang="en-US" sz="2800" dirty="0"/>
          </a:p>
          <a:p>
            <a:endParaRPr lang="en-US" dirty="0"/>
          </a:p>
        </p:txBody>
      </p:sp>
    </p:spTree>
    <p:extLst>
      <p:ext uri="{BB962C8B-B14F-4D97-AF65-F5344CB8AC3E}">
        <p14:creationId xmlns:p14="http://schemas.microsoft.com/office/powerpoint/2010/main" val="2204896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35DA-6E3B-453F-9479-CAF30ACD765A}"/>
              </a:ext>
            </a:extLst>
          </p:cNvPr>
          <p:cNvSpPr>
            <a:spLocks noGrp="1"/>
          </p:cNvSpPr>
          <p:nvPr>
            <p:ph type="title"/>
          </p:nvPr>
        </p:nvSpPr>
        <p:spPr/>
        <p:txBody>
          <a:bodyPr/>
          <a:lstStyle/>
          <a:p>
            <a:r>
              <a:rPr lang="en-US" dirty="0">
                <a:solidFill>
                  <a:schemeClr val="tx2"/>
                </a:solidFill>
              </a:rPr>
              <a:t>After SystemVerilog Assertions</a:t>
            </a:r>
          </a:p>
        </p:txBody>
      </p:sp>
      <p:pic>
        <p:nvPicPr>
          <p:cNvPr id="4" name="Picture 2">
            <a:extLst>
              <a:ext uri="{FF2B5EF4-FFF2-40B4-BE49-F238E27FC236}">
                <a16:creationId xmlns:a16="http://schemas.microsoft.com/office/drawing/2014/main" id="{475CE68C-6634-4253-9D47-CC4EC925F895}"/>
              </a:ext>
            </a:extLst>
          </p:cNvPr>
          <p:cNvPicPr>
            <a:picLocks noGrp="1" noChangeAspect="1" noChangeArrowheads="1"/>
          </p:cNvPicPr>
          <p:nvPr>
            <p:ph idx="1"/>
          </p:nvPr>
        </p:nvPicPr>
        <p:blipFill>
          <a:blip r:embed="rId2"/>
          <a:srcRect/>
          <a:stretch>
            <a:fillRect/>
          </a:stretch>
        </p:blipFill>
        <p:spPr>
          <a:xfrm>
            <a:off x="2499826" y="1524000"/>
            <a:ext cx="7157424" cy="4724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076908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9EBC-DFE8-44B0-9D78-A0D4656EC8CB}"/>
              </a:ext>
            </a:extLst>
          </p:cNvPr>
          <p:cNvSpPr>
            <a:spLocks noGrp="1"/>
          </p:cNvSpPr>
          <p:nvPr>
            <p:ph type="title"/>
          </p:nvPr>
        </p:nvSpPr>
        <p:spPr/>
        <p:txBody>
          <a:bodyPr/>
          <a:lstStyle/>
          <a:p>
            <a:r>
              <a:rPr lang="en-US" dirty="0">
                <a:solidFill>
                  <a:schemeClr val="tx2"/>
                </a:solidFill>
              </a:rPr>
              <a:t>Review of the key take aways </a:t>
            </a:r>
          </a:p>
        </p:txBody>
      </p:sp>
      <p:pic>
        <p:nvPicPr>
          <p:cNvPr id="9" name="Content Placeholder 8">
            <a:extLst>
              <a:ext uri="{FF2B5EF4-FFF2-40B4-BE49-F238E27FC236}">
                <a16:creationId xmlns:a16="http://schemas.microsoft.com/office/drawing/2014/main" id="{BA37255F-8BF4-4C02-8C02-0F765B85AB9E}"/>
              </a:ext>
            </a:extLst>
          </p:cNvPr>
          <p:cNvPicPr>
            <a:picLocks noGrp="1" noChangeAspect="1"/>
          </p:cNvPicPr>
          <p:nvPr>
            <p:ph idx="1"/>
          </p:nvPr>
        </p:nvPicPr>
        <p:blipFill>
          <a:blip r:embed="rId2"/>
          <a:stretch>
            <a:fillRect/>
          </a:stretch>
        </p:blipFill>
        <p:spPr>
          <a:xfrm>
            <a:off x="721701" y="1468945"/>
            <a:ext cx="3905250" cy="710658"/>
          </a:xfrm>
        </p:spPr>
      </p:pic>
      <p:sp>
        <p:nvSpPr>
          <p:cNvPr id="10" name="Rectangle 9">
            <a:extLst>
              <a:ext uri="{FF2B5EF4-FFF2-40B4-BE49-F238E27FC236}">
                <a16:creationId xmlns:a16="http://schemas.microsoft.com/office/drawing/2014/main" id="{C7D7AD89-ED9D-4089-905F-1EEB8DB77AA2}"/>
              </a:ext>
            </a:extLst>
          </p:cNvPr>
          <p:cNvSpPr/>
          <p:nvPr/>
        </p:nvSpPr>
        <p:spPr>
          <a:xfrm>
            <a:off x="6096000" y="1523012"/>
            <a:ext cx="477764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Checking the validity  of the inputs and select lines – Immediate Assertions</a:t>
            </a:r>
          </a:p>
        </p:txBody>
      </p:sp>
      <p:pic>
        <p:nvPicPr>
          <p:cNvPr id="12" name="Picture 11">
            <a:extLst>
              <a:ext uri="{FF2B5EF4-FFF2-40B4-BE49-F238E27FC236}">
                <a16:creationId xmlns:a16="http://schemas.microsoft.com/office/drawing/2014/main" id="{7E771FD7-BD1F-454D-8B03-A0E11E78E545}"/>
              </a:ext>
            </a:extLst>
          </p:cNvPr>
          <p:cNvPicPr>
            <a:picLocks noChangeAspect="1"/>
          </p:cNvPicPr>
          <p:nvPr/>
        </p:nvPicPr>
        <p:blipFill>
          <a:blip r:embed="rId3"/>
          <a:stretch>
            <a:fillRect/>
          </a:stretch>
        </p:blipFill>
        <p:spPr>
          <a:xfrm>
            <a:off x="436830" y="2515234"/>
            <a:ext cx="5038725" cy="1362075"/>
          </a:xfrm>
          <a:prstGeom prst="rect">
            <a:avLst/>
          </a:prstGeom>
        </p:spPr>
      </p:pic>
      <p:sp>
        <p:nvSpPr>
          <p:cNvPr id="14" name="Rectangle 13">
            <a:extLst>
              <a:ext uri="{FF2B5EF4-FFF2-40B4-BE49-F238E27FC236}">
                <a16:creationId xmlns:a16="http://schemas.microsoft.com/office/drawing/2014/main" id="{C265D79C-7EFD-420E-B860-4BFFD1DB376D}"/>
              </a:ext>
            </a:extLst>
          </p:cNvPr>
          <p:cNvSpPr/>
          <p:nvPr/>
        </p:nvSpPr>
        <p:spPr>
          <a:xfrm>
            <a:off x="6095999" y="3246678"/>
            <a:ext cx="4898835"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Concurrent Assertions with  Implication operator</a:t>
            </a:r>
          </a:p>
        </p:txBody>
      </p:sp>
      <p:sp>
        <p:nvSpPr>
          <p:cNvPr id="17" name="Rectangle 16">
            <a:extLst>
              <a:ext uri="{FF2B5EF4-FFF2-40B4-BE49-F238E27FC236}">
                <a16:creationId xmlns:a16="http://schemas.microsoft.com/office/drawing/2014/main" id="{614994B1-4CA4-4D5F-AEE1-AFF1DD47AC5E}"/>
              </a:ext>
            </a:extLst>
          </p:cNvPr>
          <p:cNvSpPr/>
          <p:nvPr/>
        </p:nvSpPr>
        <p:spPr>
          <a:xfrm>
            <a:off x="6079316" y="5048724"/>
            <a:ext cx="4915518" cy="37959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SystemVerilog built-in edge expressions</a:t>
            </a:r>
          </a:p>
        </p:txBody>
      </p:sp>
      <p:pic>
        <p:nvPicPr>
          <p:cNvPr id="22" name="Picture 21">
            <a:extLst>
              <a:ext uri="{FF2B5EF4-FFF2-40B4-BE49-F238E27FC236}">
                <a16:creationId xmlns:a16="http://schemas.microsoft.com/office/drawing/2014/main" id="{B93F5285-D02C-4B61-B6C5-ABB73B574EE5}"/>
              </a:ext>
            </a:extLst>
          </p:cNvPr>
          <p:cNvPicPr>
            <a:picLocks noChangeAspect="1"/>
          </p:cNvPicPr>
          <p:nvPr/>
        </p:nvPicPr>
        <p:blipFill>
          <a:blip r:embed="rId4"/>
          <a:stretch>
            <a:fillRect/>
          </a:stretch>
        </p:blipFill>
        <p:spPr>
          <a:xfrm>
            <a:off x="721700" y="4843231"/>
            <a:ext cx="5172323" cy="790575"/>
          </a:xfrm>
          <a:prstGeom prst="rect">
            <a:avLst/>
          </a:prstGeom>
        </p:spPr>
      </p:pic>
    </p:spTree>
    <p:extLst>
      <p:ext uri="{BB962C8B-B14F-4D97-AF65-F5344CB8AC3E}">
        <p14:creationId xmlns:p14="http://schemas.microsoft.com/office/powerpoint/2010/main" val="1929405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D9F7-CE1F-4C91-A976-21BDE8E6AE92}"/>
              </a:ext>
            </a:extLst>
          </p:cNvPr>
          <p:cNvSpPr>
            <a:spLocks noGrp="1"/>
          </p:cNvSpPr>
          <p:nvPr>
            <p:ph type="title"/>
          </p:nvPr>
        </p:nvSpPr>
        <p:spPr/>
        <p:txBody>
          <a:bodyPr/>
          <a:lstStyle/>
          <a:p>
            <a:r>
              <a:rPr lang="en-US" dirty="0">
                <a:solidFill>
                  <a:schemeClr val="tx2"/>
                </a:solidFill>
              </a:rPr>
              <a:t>Assertions: Points to Ponder</a:t>
            </a:r>
          </a:p>
        </p:txBody>
      </p:sp>
      <p:sp>
        <p:nvSpPr>
          <p:cNvPr id="3" name="Content Placeholder 2">
            <a:extLst>
              <a:ext uri="{FF2B5EF4-FFF2-40B4-BE49-F238E27FC236}">
                <a16:creationId xmlns:a16="http://schemas.microsoft.com/office/drawing/2014/main" id="{D1866057-EB53-4600-B97A-A398B0C43FF8}"/>
              </a:ext>
            </a:extLst>
          </p:cNvPr>
          <p:cNvSpPr>
            <a:spLocks noGrp="1"/>
          </p:cNvSpPr>
          <p:nvPr>
            <p:ph idx="1"/>
          </p:nvPr>
        </p:nvSpPr>
        <p:spPr/>
        <p:txBody>
          <a:bodyPr/>
          <a:lstStyle/>
          <a:p>
            <a:r>
              <a:rPr lang="en-US" sz="2400" dirty="0">
                <a:effectLst/>
                <a:latin typeface="+mj-lt"/>
                <a:ea typeface="Calibri" panose="020F0502020204030204" pitchFamily="34" charset="0"/>
                <a:cs typeface="Times New Roman" panose="02020603050405020304" pitchFamily="18" charset="0"/>
              </a:rPr>
              <a:t>Using assertions with an RTL file is simple to do. </a:t>
            </a:r>
          </a:p>
          <a:p>
            <a:r>
              <a:rPr lang="en-US" sz="2400" dirty="0">
                <a:effectLst/>
                <a:latin typeface="+mj-lt"/>
                <a:ea typeface="Calibri" panose="020F0502020204030204" pitchFamily="34" charset="0"/>
                <a:cs typeface="Times New Roman" panose="02020603050405020304" pitchFamily="18" charset="0"/>
              </a:rPr>
              <a:t>Assertions can be employed by:</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adding the assertions directly into the RTL source code.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file and including the file into the RTL source code using the `include compiler directive.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module (also in a separate file) and instantiating the module into the RTL source code. </a:t>
            </a:r>
          </a:p>
          <a:p>
            <a:pPr>
              <a:buFont typeface="Wingdings" panose="05000000000000000000" pitchFamily="2" charset="2"/>
              <a:buChar char="Ø"/>
            </a:pPr>
            <a:r>
              <a:rPr lang="en-US" sz="2400" dirty="0">
                <a:effectLst/>
                <a:latin typeface="+mj-lt"/>
                <a:ea typeface="Calibri" panose="020F0502020204030204" pitchFamily="34" charset="0"/>
                <a:cs typeface="Times New Roman" panose="02020603050405020304" pitchFamily="18" charset="0"/>
              </a:rPr>
              <a:t> placing the assertions into a separate module (separate file) and binding the module to the design from a third module, such as a testbench</a:t>
            </a:r>
          </a:p>
          <a:p>
            <a:endParaRPr lang="en-US" dirty="0"/>
          </a:p>
        </p:txBody>
      </p:sp>
    </p:spTree>
    <p:extLst>
      <p:ext uri="{BB962C8B-B14F-4D97-AF65-F5344CB8AC3E}">
        <p14:creationId xmlns:p14="http://schemas.microsoft.com/office/powerpoint/2010/main" val="225540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0D50-2F7D-4ECF-B3C5-7519E0C21CE6}"/>
              </a:ext>
            </a:extLst>
          </p:cNvPr>
          <p:cNvSpPr>
            <a:spLocks noGrp="1"/>
          </p:cNvSpPr>
          <p:nvPr>
            <p:ph type="title"/>
          </p:nvPr>
        </p:nvSpPr>
        <p:spPr/>
        <p:txBody>
          <a:bodyPr/>
          <a:lstStyle/>
          <a:p>
            <a:r>
              <a:rPr lang="en-US" dirty="0">
                <a:solidFill>
                  <a:schemeClr val="tx2"/>
                </a:solidFill>
              </a:rPr>
              <a:t>References</a:t>
            </a:r>
          </a:p>
        </p:txBody>
      </p:sp>
      <p:sp>
        <p:nvSpPr>
          <p:cNvPr id="3" name="Content Placeholder 2">
            <a:extLst>
              <a:ext uri="{FF2B5EF4-FFF2-40B4-BE49-F238E27FC236}">
                <a16:creationId xmlns:a16="http://schemas.microsoft.com/office/drawing/2014/main" id="{6176521F-46CC-46B5-8494-7CD10B9E642A}"/>
              </a:ext>
            </a:extLst>
          </p:cNvPr>
          <p:cNvSpPr>
            <a:spLocks noGrp="1"/>
          </p:cNvSpPr>
          <p:nvPr>
            <p:ph idx="1"/>
          </p:nvPr>
        </p:nvSpPr>
        <p:spPr>
          <a:xfrm>
            <a:off x="592915" y="1455173"/>
            <a:ext cx="10972801" cy="4793229"/>
          </a:xfrm>
        </p:spPr>
        <p:txBody>
          <a:bodyPr/>
          <a:lstStyle/>
          <a:p>
            <a:r>
              <a:rPr lang="en-US" dirty="0"/>
              <a:t>Assertion based design – </a:t>
            </a:r>
            <a:r>
              <a:rPr lang="en-US" dirty="0">
                <a:solidFill>
                  <a:schemeClr val="tx2"/>
                </a:solidFill>
              </a:rPr>
              <a:t>Harry Foster</a:t>
            </a:r>
          </a:p>
          <a:p>
            <a:r>
              <a:rPr lang="en-US" dirty="0"/>
              <a:t>A Practical Guide for SystemVerilog Assertions – </a:t>
            </a:r>
            <a:r>
              <a:rPr lang="en-US" dirty="0">
                <a:solidFill>
                  <a:schemeClr val="tx2"/>
                </a:solidFill>
              </a:rPr>
              <a:t>Srikanth Vijaya Raghavan and Meyyappan Ramanathan</a:t>
            </a:r>
          </a:p>
          <a:p>
            <a:r>
              <a:rPr lang="en-US" dirty="0">
                <a:solidFill>
                  <a:schemeClr val="tx2"/>
                </a:solidFill>
                <a:hlinkClick r:id="rId2"/>
              </a:rPr>
              <a:t>http://www.sunburst-design.com/papers/</a:t>
            </a:r>
            <a:endParaRPr lang="en-US" dirty="0">
              <a:solidFill>
                <a:schemeClr val="tx2"/>
              </a:solidFill>
            </a:endParaRPr>
          </a:p>
          <a:p>
            <a:endParaRPr lang="en-US" dirty="0">
              <a:solidFill>
                <a:schemeClr val="tx2"/>
              </a:solidFill>
            </a:endParaRPr>
          </a:p>
          <a:p>
            <a:endParaRPr lang="en-US" dirty="0"/>
          </a:p>
        </p:txBody>
      </p:sp>
    </p:spTree>
    <p:extLst>
      <p:ext uri="{BB962C8B-B14F-4D97-AF65-F5344CB8AC3E}">
        <p14:creationId xmlns:p14="http://schemas.microsoft.com/office/powerpoint/2010/main" val="238834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Revisit of SystemVerilog Training Part 2</a:t>
            </a:r>
            <a:br>
              <a:rPr lang="en-US" sz="3600" dirty="0">
                <a:solidFill>
                  <a:schemeClr val="tx2"/>
                </a:solidFill>
              </a:rPr>
            </a:br>
            <a:r>
              <a:rPr lang="en-US" sz="3600" dirty="0">
                <a:solidFill>
                  <a:schemeClr val="tx2"/>
                </a:solidFill>
              </a:rPr>
              <a:t> (</a:t>
            </a:r>
            <a:r>
              <a:rPr lang="en-US" sz="3600" dirty="0">
                <a:solidFill>
                  <a:schemeClr val="accent1"/>
                </a:solidFill>
              </a:rPr>
              <a:t>Mostly on the Verification constructs)</a:t>
            </a: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609599" y="1476260"/>
            <a:ext cx="10972801" cy="4695024"/>
          </a:xfrm>
        </p:spPr>
        <p:txBody>
          <a:bodyPr/>
          <a:lstStyle/>
          <a:p>
            <a:r>
              <a:rPr lang="en-US" dirty="0"/>
              <a:t>Packed and Unpacked arrays</a:t>
            </a:r>
          </a:p>
          <a:p>
            <a:r>
              <a:rPr lang="en-US" dirty="0"/>
              <a:t>Dynamic Arrays</a:t>
            </a:r>
          </a:p>
          <a:p>
            <a:r>
              <a:rPr lang="en-US" dirty="0"/>
              <a:t>Associative Arrays</a:t>
            </a:r>
          </a:p>
          <a:p>
            <a:r>
              <a:rPr lang="en-US" dirty="0"/>
              <a:t>Queues</a:t>
            </a:r>
          </a:p>
          <a:p>
            <a:r>
              <a:rPr lang="en-US" dirty="0"/>
              <a:t>Structures and Unions</a:t>
            </a:r>
          </a:p>
          <a:p>
            <a:r>
              <a:rPr lang="en-US" dirty="0"/>
              <a:t>Class and Object</a:t>
            </a:r>
          </a:p>
          <a:p>
            <a:pPr marL="0" indent="0">
              <a:buNone/>
            </a:pPr>
            <a:endParaRPr lang="en-US" dirty="0"/>
          </a:p>
        </p:txBody>
      </p:sp>
    </p:spTree>
    <p:extLst>
      <p:ext uri="{BB962C8B-B14F-4D97-AF65-F5344CB8AC3E}">
        <p14:creationId xmlns:p14="http://schemas.microsoft.com/office/powerpoint/2010/main" val="385947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a:bodyPr>
          <a:lstStyle/>
          <a:p>
            <a:r>
              <a:rPr lang="en-US" sz="2000" dirty="0"/>
              <a:t>Intel technologies may require enabled hardware, software or service activation</a:t>
            </a:r>
          </a:p>
          <a:p>
            <a:r>
              <a:rPr lang="en-US" sz="2000" dirty="0"/>
              <a:t>No product or component can be absolutely secure</a:t>
            </a:r>
          </a:p>
          <a:p>
            <a:r>
              <a:rPr lang="en-US" sz="2000" dirty="0"/>
              <a:t>Your costs and results may vary</a:t>
            </a:r>
          </a:p>
          <a:p>
            <a:r>
              <a:rPr lang="en-US" sz="2000" dirty="0"/>
              <a:t>Intel, the Intel logo, and other Intel marks are trademarks of Intel Corporation or its subsidiaries.  Other names and brands may be claimed as the property of others</a:t>
            </a:r>
          </a:p>
          <a:p>
            <a:r>
              <a:rPr lang="en-US" sz="2000" dirty="0"/>
              <a:t>OpenCL and the OpenCL logo are trademarks of Apple Inc. used by permission by </a:t>
            </a:r>
            <a:r>
              <a:rPr lang="en-US" sz="2000" dirty="0" err="1"/>
              <a:t>Khronos</a:t>
            </a:r>
            <a:endParaRPr lang="en-US" sz="2000" dirty="0"/>
          </a:p>
          <a:p>
            <a:r>
              <a:rPr lang="en-US" sz="2000" dirty="0"/>
              <a:t>*Other names and brands may be claimed as the property of others</a:t>
            </a:r>
          </a:p>
          <a:p>
            <a:endParaRPr lang="en-US" sz="2000" dirty="0"/>
          </a:p>
          <a:p>
            <a:endParaRPr lang="en-US" sz="2000" dirty="0"/>
          </a:p>
        </p:txBody>
      </p:sp>
    </p:spTree>
    <p:custDataLst>
      <p:tags r:id="rId1"/>
    </p:custDataLst>
    <p:extLst>
      <p:ext uri="{BB962C8B-B14F-4D97-AF65-F5344CB8AC3E}">
        <p14:creationId xmlns:p14="http://schemas.microsoft.com/office/powerpoint/2010/main" val="357313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fontScale="55000" lnSpcReduction="20000"/>
          </a:bodyPr>
          <a:lstStyle/>
          <a:p>
            <a:r>
              <a:rPr lang="en-US" dirty="0"/>
              <a:t>Software and workloads used in performance tests may have been optimized for performance only on Intel microprocessors.  </a:t>
            </a:r>
          </a:p>
          <a:p>
            <a:r>
              <a:rPr lang="en-US" dirty="0"/>
              <a:t>Performance tests, such as </a:t>
            </a:r>
            <a:r>
              <a:rPr lang="en-US" dirty="0" err="1"/>
              <a:t>SYSmark</a:t>
            </a:r>
            <a:r>
              <a:rPr lang="en-US" dirty="0"/>
              <a:t> and </a:t>
            </a:r>
            <a:r>
              <a:rPr lang="en-US" dirty="0" err="1"/>
              <a:t>MobileMark</a:t>
            </a:r>
            <a:r>
              <a:rPr lang="en-US"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a:t>
            </a:r>
          </a:p>
          <a:p>
            <a:r>
              <a:rPr lang="en-US" dirty="0"/>
              <a:t>Performance results are based on testing as of dates shown in configurations and may not reflect all publicly available ​updates.  See backup for configuration details.  No product or component can be absolutely secure. </a:t>
            </a:r>
          </a:p>
          <a:p>
            <a:r>
              <a:rPr lang="en-US" dirty="0"/>
              <a:t>Your costs and results may vary. </a:t>
            </a:r>
          </a:p>
          <a:p>
            <a:r>
              <a:rPr lang="en-US" dirty="0"/>
              <a:t>Intel technologies may require enabled hardware, software or service activation</a:t>
            </a:r>
          </a:p>
          <a:p>
            <a:r>
              <a:rPr lang="en-US" dirty="0"/>
              <a:t>No product or component can be absolutely secure</a:t>
            </a:r>
          </a:p>
          <a:p>
            <a:r>
              <a:rPr lang="en-US" dirty="0"/>
              <a:t>Your costs and results may vary</a:t>
            </a:r>
          </a:p>
          <a:p>
            <a:r>
              <a:rPr lang="en-US" dirty="0"/>
              <a:t>Intel, the Intel logo, and other Intel marks are trademarks of Intel Corporation or its subsidiaries.  Other names and brands may be claimed as the property of others</a:t>
            </a:r>
          </a:p>
          <a:p>
            <a:r>
              <a:rPr lang="en-US" dirty="0"/>
              <a:t>OpenCL and the OpenCL logo are trademarks of Apple Inc. used by permission by </a:t>
            </a:r>
            <a:r>
              <a:rPr lang="en-US" dirty="0" err="1"/>
              <a:t>Khronos</a:t>
            </a:r>
            <a:endParaRPr lang="en-US" dirty="0"/>
          </a:p>
          <a:p>
            <a:r>
              <a:rPr lang="en-US" dirty="0"/>
              <a:t>*Other names and brands may be claimed as the property of others</a:t>
            </a:r>
          </a:p>
          <a:p>
            <a:endParaRPr lang="en-US" dirty="0"/>
          </a:p>
          <a:p>
            <a:endParaRPr lang="en-US" dirty="0"/>
          </a:p>
        </p:txBody>
      </p:sp>
      <p:sp>
        <p:nvSpPr>
          <p:cNvPr id="6" name="TextBox 5">
            <a:extLst>
              <a:ext uri="{FF2B5EF4-FFF2-40B4-BE49-F238E27FC236}">
                <a16:creationId xmlns:a16="http://schemas.microsoft.com/office/drawing/2014/main" id="{7F5E7E67-D35A-449D-A703-6D9E61BAE515}"/>
              </a:ext>
            </a:extLst>
          </p:cNvPr>
          <p:cNvSpPr txBox="1"/>
          <p:nvPr/>
        </p:nvSpPr>
        <p:spPr>
          <a:xfrm>
            <a:off x="2590800" y="0"/>
            <a:ext cx="7867650" cy="758028"/>
          </a:xfrm>
          <a:prstGeom prst="rect">
            <a:avLst/>
          </a:prstGeom>
          <a:noFill/>
          <a:ln>
            <a:solidFill>
              <a:schemeClr val="accent5"/>
            </a:solidFill>
          </a:ln>
        </p:spPr>
        <p:txBody>
          <a:bodyPr vert="horz" wrap="square" lIns="45720" tIns="45720" rIns="45720" bIns="45720" rtlCol="0">
            <a:spAutoFit/>
          </a:bodyPr>
          <a:lstStyle/>
          <a:p>
            <a:r>
              <a:rPr lang="en-US" sz="1600" dirty="0">
                <a:solidFill>
                  <a:schemeClr val="accent4"/>
                </a:solidFill>
              </a:rPr>
              <a:t>If the presentation includes any performance claims, use this slide instead of slide 10 (and remove this box). Also, follow steps 2-5 on </a:t>
            </a:r>
            <a:r>
              <a:rPr lang="en-US" sz="1600" dirty="0">
                <a:solidFill>
                  <a:schemeClr val="accent5"/>
                </a:solidFill>
                <a:hlinkClick r:id="rId3"/>
              </a:rPr>
              <a:t>https://legal.intel.com/Marketing/Pages/Notices%20and%20Disclaimers.aspx</a:t>
            </a:r>
            <a:r>
              <a:rPr lang="en-US" sz="1600" dirty="0">
                <a:solidFill>
                  <a:schemeClr val="accent5"/>
                </a:solidFill>
              </a:rPr>
              <a:t>. </a:t>
            </a:r>
          </a:p>
        </p:txBody>
      </p:sp>
    </p:spTree>
    <p:custDataLst>
      <p:tags r:id="rId1"/>
    </p:custDataLst>
    <p:extLst>
      <p:ext uri="{BB962C8B-B14F-4D97-AF65-F5344CB8AC3E}">
        <p14:creationId xmlns:p14="http://schemas.microsoft.com/office/powerpoint/2010/main" val="316975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43E81-F7A0-4429-89C3-F82690DA8EC8}"/>
              </a:ext>
            </a:extLst>
          </p:cNvPr>
          <p:cNvSpPr>
            <a:spLocks noGrp="1"/>
          </p:cNvSpPr>
          <p:nvPr>
            <p:ph type="title"/>
          </p:nvPr>
        </p:nvSpPr>
        <p:spPr/>
        <p:txBody>
          <a:bodyPr/>
          <a:lstStyle/>
          <a:p>
            <a:pPr>
              <a:spcBef>
                <a:spcPts val="600"/>
              </a:spcBef>
            </a:pPr>
            <a:r>
              <a:rPr lang="en-US" sz="2800" dirty="0"/>
              <a:t>Copyright © 2021 Intel Corporation.</a:t>
            </a:r>
            <a:br>
              <a:rPr lang="en-US" sz="2800" dirty="0"/>
            </a:br>
            <a:br>
              <a:rPr lang="en-US" sz="2800" dirty="0"/>
            </a:br>
            <a:r>
              <a:rPr lang="en-US" sz="2800" dirty="0"/>
              <a:t>This document is intended for personal use only.</a:t>
            </a:r>
            <a:br>
              <a:rPr lang="en-US" sz="2800" dirty="0"/>
            </a:br>
            <a:br>
              <a:rPr lang="en-US" sz="2800" dirty="0"/>
            </a:br>
            <a:r>
              <a:rPr lang="en-US" sz="2800" dirty="0"/>
              <a:t>Unauthorized distribution, modification, public performance, public display, or copying of this material via any medium is strictly prohibited. </a:t>
            </a:r>
            <a:br>
              <a:rPr lang="en-US" sz="2800" dirty="0"/>
            </a:br>
            <a:endParaRPr lang="en-US" sz="2800" dirty="0"/>
          </a:p>
        </p:txBody>
      </p:sp>
    </p:spTree>
    <p:custDataLst>
      <p:tags r:id="rId1"/>
    </p:custDataLst>
    <p:extLst>
      <p:ext uri="{BB962C8B-B14F-4D97-AF65-F5344CB8AC3E}">
        <p14:creationId xmlns:p14="http://schemas.microsoft.com/office/powerpoint/2010/main" val="413026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693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Key takeaways of the training with hands-on labs</a:t>
            </a:r>
            <a:br>
              <a:rPr lang="en-US" sz="3600" dirty="0">
                <a:solidFill>
                  <a:schemeClr val="tx2"/>
                </a:solidFill>
              </a:rPr>
            </a:br>
            <a:r>
              <a:rPr lang="en-US" sz="3600" dirty="0">
                <a:solidFill>
                  <a:schemeClr val="tx2"/>
                </a:solidFill>
              </a:rPr>
              <a:t> </a:t>
            </a:r>
            <a:endParaRPr lang="en-US" sz="3600" dirty="0">
              <a:solidFill>
                <a:schemeClr val="accent1"/>
              </a:solidFill>
            </a:endParaRP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526812" y="1081488"/>
            <a:ext cx="10972801" cy="4695024"/>
          </a:xfrm>
        </p:spPr>
        <p:txBody>
          <a:bodyPr/>
          <a:lstStyle/>
          <a:p>
            <a:r>
              <a:rPr lang="en-US" dirty="0"/>
              <a:t>Assertions</a:t>
            </a:r>
          </a:p>
          <a:p>
            <a:r>
              <a:rPr lang="en-US" dirty="0"/>
              <a:t>Immediate Assertions  </a:t>
            </a:r>
          </a:p>
          <a:p>
            <a:r>
              <a:rPr lang="en-US" dirty="0"/>
              <a:t>Concurrent Assertions</a:t>
            </a:r>
          </a:p>
          <a:p>
            <a:r>
              <a:rPr lang="en-US" dirty="0"/>
              <a:t>Overlapped Implication</a:t>
            </a:r>
          </a:p>
          <a:p>
            <a:r>
              <a:rPr lang="en-US" dirty="0"/>
              <a:t>Non-overlapped Implication </a:t>
            </a:r>
          </a:p>
          <a:p>
            <a:r>
              <a:rPr lang="en-US" dirty="0"/>
              <a:t>$rose and $fell </a:t>
            </a:r>
          </a:p>
          <a:p>
            <a:r>
              <a:rPr lang="en-US" dirty="0"/>
              <a:t>Assertion statements</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41033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9EBC-DFE8-44B0-9D78-A0D4656EC8CB}"/>
              </a:ext>
            </a:extLst>
          </p:cNvPr>
          <p:cNvSpPr>
            <a:spLocks noGrp="1"/>
          </p:cNvSpPr>
          <p:nvPr>
            <p:ph type="title"/>
          </p:nvPr>
        </p:nvSpPr>
        <p:spPr>
          <a:xfrm>
            <a:off x="436830" y="331255"/>
            <a:ext cx="10972801" cy="883673"/>
          </a:xfrm>
        </p:spPr>
        <p:txBody>
          <a:bodyPr/>
          <a:lstStyle/>
          <a:p>
            <a:r>
              <a:rPr lang="en-US" dirty="0">
                <a:solidFill>
                  <a:schemeClr val="tx2"/>
                </a:solidFill>
              </a:rPr>
              <a:t>Key take aways with </a:t>
            </a:r>
            <a:r>
              <a:rPr lang="en-US">
                <a:solidFill>
                  <a:schemeClr val="tx2"/>
                </a:solidFill>
              </a:rPr>
              <a:t>hands-on labs – Part 3</a:t>
            </a:r>
            <a:endParaRPr lang="en-US" dirty="0">
              <a:solidFill>
                <a:schemeClr val="tx2"/>
              </a:solidFill>
            </a:endParaRPr>
          </a:p>
        </p:txBody>
      </p:sp>
      <p:pic>
        <p:nvPicPr>
          <p:cNvPr id="9" name="Content Placeholder 8">
            <a:extLst>
              <a:ext uri="{FF2B5EF4-FFF2-40B4-BE49-F238E27FC236}">
                <a16:creationId xmlns:a16="http://schemas.microsoft.com/office/drawing/2014/main" id="{BA37255F-8BF4-4C02-8C02-0F765B85AB9E}"/>
              </a:ext>
            </a:extLst>
          </p:cNvPr>
          <p:cNvPicPr>
            <a:picLocks noGrp="1" noChangeAspect="1"/>
          </p:cNvPicPr>
          <p:nvPr>
            <p:ph idx="1"/>
          </p:nvPr>
        </p:nvPicPr>
        <p:blipFill>
          <a:blip r:embed="rId2"/>
          <a:stretch>
            <a:fillRect/>
          </a:stretch>
        </p:blipFill>
        <p:spPr>
          <a:xfrm>
            <a:off x="721701" y="1468945"/>
            <a:ext cx="3905250" cy="710658"/>
          </a:xfrm>
        </p:spPr>
      </p:pic>
      <p:sp>
        <p:nvSpPr>
          <p:cNvPr id="10" name="Rectangle 9">
            <a:extLst>
              <a:ext uri="{FF2B5EF4-FFF2-40B4-BE49-F238E27FC236}">
                <a16:creationId xmlns:a16="http://schemas.microsoft.com/office/drawing/2014/main" id="{C7D7AD89-ED9D-4089-905F-1EEB8DB77AA2}"/>
              </a:ext>
            </a:extLst>
          </p:cNvPr>
          <p:cNvSpPr/>
          <p:nvPr/>
        </p:nvSpPr>
        <p:spPr>
          <a:xfrm>
            <a:off x="6096000" y="1523012"/>
            <a:ext cx="477764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Checking the validity  of the inputs and select lines – Immediate Assertions</a:t>
            </a:r>
          </a:p>
        </p:txBody>
      </p:sp>
      <p:pic>
        <p:nvPicPr>
          <p:cNvPr id="12" name="Picture 11">
            <a:extLst>
              <a:ext uri="{FF2B5EF4-FFF2-40B4-BE49-F238E27FC236}">
                <a16:creationId xmlns:a16="http://schemas.microsoft.com/office/drawing/2014/main" id="{7E771FD7-BD1F-454D-8B03-A0E11E78E545}"/>
              </a:ext>
            </a:extLst>
          </p:cNvPr>
          <p:cNvPicPr>
            <a:picLocks noChangeAspect="1"/>
          </p:cNvPicPr>
          <p:nvPr/>
        </p:nvPicPr>
        <p:blipFill>
          <a:blip r:embed="rId3"/>
          <a:stretch>
            <a:fillRect/>
          </a:stretch>
        </p:blipFill>
        <p:spPr>
          <a:xfrm>
            <a:off x="436830" y="2515234"/>
            <a:ext cx="5038725" cy="1362075"/>
          </a:xfrm>
          <a:prstGeom prst="rect">
            <a:avLst/>
          </a:prstGeom>
        </p:spPr>
      </p:pic>
      <p:sp>
        <p:nvSpPr>
          <p:cNvPr id="14" name="Rectangle 13">
            <a:extLst>
              <a:ext uri="{FF2B5EF4-FFF2-40B4-BE49-F238E27FC236}">
                <a16:creationId xmlns:a16="http://schemas.microsoft.com/office/drawing/2014/main" id="{C265D79C-7EFD-420E-B860-4BFFD1DB376D}"/>
              </a:ext>
            </a:extLst>
          </p:cNvPr>
          <p:cNvSpPr/>
          <p:nvPr/>
        </p:nvSpPr>
        <p:spPr>
          <a:xfrm>
            <a:off x="6079316" y="3246678"/>
            <a:ext cx="4915518" cy="656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Concurrent Assertions with  Implication operator</a:t>
            </a:r>
          </a:p>
        </p:txBody>
      </p:sp>
      <p:sp>
        <p:nvSpPr>
          <p:cNvPr id="17" name="Rectangle 16">
            <a:extLst>
              <a:ext uri="{FF2B5EF4-FFF2-40B4-BE49-F238E27FC236}">
                <a16:creationId xmlns:a16="http://schemas.microsoft.com/office/drawing/2014/main" id="{614994B1-4CA4-4D5F-AEE1-AFF1DD47AC5E}"/>
              </a:ext>
            </a:extLst>
          </p:cNvPr>
          <p:cNvSpPr/>
          <p:nvPr/>
        </p:nvSpPr>
        <p:spPr>
          <a:xfrm>
            <a:off x="6079316" y="5048724"/>
            <a:ext cx="4915518" cy="37959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ea typeface="Helvetica Neue Medium"/>
                <a:cs typeface="Helvetica Neue Medium"/>
                <a:sym typeface="Helvetica Neue Medium"/>
              </a:rPr>
              <a:t>SystemVerilog built-in edge expressions</a:t>
            </a:r>
          </a:p>
        </p:txBody>
      </p:sp>
      <p:pic>
        <p:nvPicPr>
          <p:cNvPr id="4" name="Picture 3">
            <a:extLst>
              <a:ext uri="{FF2B5EF4-FFF2-40B4-BE49-F238E27FC236}">
                <a16:creationId xmlns:a16="http://schemas.microsoft.com/office/drawing/2014/main" id="{41118657-EC29-486C-B535-D3FF0698770B}"/>
              </a:ext>
            </a:extLst>
          </p:cNvPr>
          <p:cNvPicPr>
            <a:picLocks noChangeAspect="1"/>
          </p:cNvPicPr>
          <p:nvPr/>
        </p:nvPicPr>
        <p:blipFill>
          <a:blip r:embed="rId4"/>
          <a:stretch>
            <a:fillRect/>
          </a:stretch>
        </p:blipFill>
        <p:spPr>
          <a:xfrm>
            <a:off x="539827" y="4520417"/>
            <a:ext cx="5251014" cy="1056613"/>
          </a:xfrm>
          <a:prstGeom prst="rect">
            <a:avLst/>
          </a:prstGeom>
        </p:spPr>
      </p:pic>
    </p:spTree>
    <p:extLst>
      <p:ext uri="{BB962C8B-B14F-4D97-AF65-F5344CB8AC3E}">
        <p14:creationId xmlns:p14="http://schemas.microsoft.com/office/powerpoint/2010/main" val="201603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0B64-F8B6-4FB6-9C0F-CD896EAE229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5EE4EA-C1AC-4F31-953A-77921759CFE1}"/>
              </a:ext>
            </a:extLst>
          </p:cNvPr>
          <p:cNvSpPr>
            <a:spLocks noGrp="1"/>
          </p:cNvSpPr>
          <p:nvPr>
            <p:ph idx="1"/>
          </p:nvPr>
        </p:nvSpPr>
        <p:spPr/>
        <p:txBody>
          <a:bodyPr/>
          <a:lstStyle/>
          <a:p>
            <a:endParaRPr lang="en-US" dirty="0"/>
          </a:p>
        </p:txBody>
      </p:sp>
      <p:sp>
        <p:nvSpPr>
          <p:cNvPr id="5" name="Rectangle 2">
            <a:extLst>
              <a:ext uri="{FF2B5EF4-FFF2-40B4-BE49-F238E27FC236}">
                <a16:creationId xmlns:a16="http://schemas.microsoft.com/office/drawing/2014/main" id="{6178C339-6BC1-4DDB-8D30-95C066B62308}"/>
              </a:ext>
            </a:extLst>
          </p:cNvPr>
          <p:cNvSpPr txBox="1">
            <a:spLocks noChangeArrowheads="1"/>
          </p:cNvSpPr>
          <p:nvPr/>
        </p:nvSpPr>
        <p:spPr>
          <a:xfrm>
            <a:off x="457200" y="304800"/>
            <a:ext cx="8229600" cy="762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r>
              <a:rPr lang="en-US" altLang="en-US" dirty="0">
                <a:solidFill>
                  <a:schemeClr val="tx2"/>
                </a:solidFill>
              </a:rPr>
              <a:t>Introduction to Assertions</a:t>
            </a:r>
          </a:p>
        </p:txBody>
      </p:sp>
      <p:sp>
        <p:nvSpPr>
          <p:cNvPr id="6" name="Rectangle 3">
            <a:extLst>
              <a:ext uri="{FF2B5EF4-FFF2-40B4-BE49-F238E27FC236}">
                <a16:creationId xmlns:a16="http://schemas.microsoft.com/office/drawing/2014/main" id="{779BD76C-2A05-4098-A087-8FDC4EA813E4}"/>
              </a:ext>
            </a:extLst>
          </p:cNvPr>
          <p:cNvSpPr txBox="1">
            <a:spLocks noChangeArrowheads="1"/>
          </p:cNvSpPr>
          <p:nvPr/>
        </p:nvSpPr>
        <p:spPr>
          <a:xfrm>
            <a:off x="457200" y="1828800"/>
            <a:ext cx="8229600" cy="47244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1" algn="ctr">
              <a:buFont typeface="Wingdings" panose="05000000000000000000" pitchFamily="2" charset="2"/>
              <a:buNone/>
            </a:pPr>
            <a:endParaRPr lang="en-US" altLang="en-US">
              <a:ea typeface="ＭＳ Ｐゴシック" panose="020B0600070205080204" pitchFamily="34" charset="-128"/>
            </a:endParaRPr>
          </a:p>
          <a:p>
            <a:pPr marL="914400" lvl="2" indent="0" algn="ctr">
              <a:buFont typeface="Wingdings 3" panose="05040102010807070707" pitchFamily="18" charset="2"/>
              <a:buNone/>
            </a:pPr>
            <a:endParaRPr lang="en-US" altLang="en-US" sz="1300" b="1">
              <a:ea typeface="ＭＳ Ｐゴシック" panose="020B0600070205080204" pitchFamily="34" charset="-128"/>
            </a:endParaRPr>
          </a:p>
          <a:p>
            <a:pPr lvl="1"/>
            <a:endParaRPr lang="en-US" altLang="en-US" sz="1500" b="1">
              <a:ea typeface="ＭＳ Ｐゴシック" panose="020B0600070205080204" pitchFamily="34" charset="-128"/>
            </a:endParaRPr>
          </a:p>
        </p:txBody>
      </p:sp>
      <p:sp>
        <p:nvSpPr>
          <p:cNvPr id="7" name="Text Box 5">
            <a:extLst>
              <a:ext uri="{FF2B5EF4-FFF2-40B4-BE49-F238E27FC236}">
                <a16:creationId xmlns:a16="http://schemas.microsoft.com/office/drawing/2014/main" id="{CB622EEC-F626-476E-8DF3-29383E8C0742}"/>
              </a:ext>
            </a:extLst>
          </p:cNvPr>
          <p:cNvSpPr txBox="1">
            <a:spLocks noChangeArrowheads="1"/>
          </p:cNvSpPr>
          <p:nvPr/>
        </p:nvSpPr>
        <p:spPr bwMode="auto">
          <a:xfrm>
            <a:off x="5562600" y="18288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solidFill>
                  <a:srgbClr val="000090"/>
                </a:solidFill>
              </a:rPr>
              <a:t>Property 1:</a:t>
            </a:r>
            <a:r>
              <a:rPr lang="en-US" altLang="en-US" sz="1200">
                <a:solidFill>
                  <a:srgbClr val="009900"/>
                </a:solidFill>
              </a:rPr>
              <a:t> </a:t>
            </a:r>
            <a:r>
              <a:rPr lang="en-US" altLang="en-US" sz="1200"/>
              <a:t>“if hungry and there are more than 9 cookies then you must eat a cookie”. If a cookie is not eaten by the next hour clock, then it is an error.</a:t>
            </a:r>
          </a:p>
        </p:txBody>
      </p:sp>
      <p:sp>
        <p:nvSpPr>
          <p:cNvPr id="8" name="Text Box 7">
            <a:extLst>
              <a:ext uri="{FF2B5EF4-FFF2-40B4-BE49-F238E27FC236}">
                <a16:creationId xmlns:a16="http://schemas.microsoft.com/office/drawing/2014/main" id="{4712B1DB-9FB7-465F-B90B-4BBDDD263C3F}"/>
              </a:ext>
            </a:extLst>
          </p:cNvPr>
          <p:cNvSpPr txBox="1">
            <a:spLocks noChangeArrowheads="1"/>
          </p:cNvSpPr>
          <p:nvPr/>
        </p:nvSpPr>
        <p:spPr bwMode="auto">
          <a:xfrm>
            <a:off x="5562600" y="27432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200">
                <a:solidFill>
                  <a:srgbClr val="000090"/>
                </a:solidFill>
              </a:rPr>
              <a:t>Property 2 :</a:t>
            </a:r>
            <a:r>
              <a:rPr lang="en-US" altLang="en-US" sz="1200">
                <a:solidFill>
                  <a:srgbClr val="009900"/>
                </a:solidFill>
              </a:rPr>
              <a:t> </a:t>
            </a:r>
            <a:r>
              <a:rPr lang="en-US" altLang="en-US" sz="1200"/>
              <a:t>There should never be less than 9 cookies in the jar</a:t>
            </a:r>
          </a:p>
        </p:txBody>
      </p:sp>
      <p:sp>
        <p:nvSpPr>
          <p:cNvPr id="9" name="AutoShape 9">
            <a:extLst>
              <a:ext uri="{FF2B5EF4-FFF2-40B4-BE49-F238E27FC236}">
                <a16:creationId xmlns:a16="http://schemas.microsoft.com/office/drawing/2014/main" id="{E3ABA39F-5B7B-422F-9B12-500A44533E62}"/>
              </a:ext>
            </a:extLst>
          </p:cNvPr>
          <p:cNvSpPr>
            <a:spLocks/>
          </p:cNvSpPr>
          <p:nvPr/>
        </p:nvSpPr>
        <p:spPr bwMode="auto">
          <a:xfrm>
            <a:off x="304800" y="1219200"/>
            <a:ext cx="3581400" cy="457200"/>
          </a:xfrm>
          <a:prstGeom prst="roundRect">
            <a:avLst>
              <a:gd name="adj" fmla="val 10343"/>
            </a:avLst>
          </a:prstGeom>
          <a:solidFill>
            <a:srgbClr val="7BA600"/>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solidFill>
                  <a:srgbClr val="FFFFFF"/>
                </a:solidFill>
                <a:latin typeface="American Typewriter" pitchFamily="-110" charset="0"/>
                <a:ea typeface="ヒラギノ明朝 Pro W3" pitchFamily="-110" charset="-128"/>
                <a:sym typeface="American Typewriter" pitchFamily="-110" charset="0"/>
              </a:rPr>
              <a:t>What is an assertion?</a:t>
            </a:r>
          </a:p>
        </p:txBody>
      </p:sp>
      <p:sp>
        <p:nvSpPr>
          <p:cNvPr id="10" name="AutoShape 11">
            <a:extLst>
              <a:ext uri="{FF2B5EF4-FFF2-40B4-BE49-F238E27FC236}">
                <a16:creationId xmlns:a16="http://schemas.microsoft.com/office/drawing/2014/main" id="{87382C50-D996-4E44-AC19-37103A996DE7}"/>
              </a:ext>
            </a:extLst>
          </p:cNvPr>
          <p:cNvSpPr>
            <a:spLocks/>
          </p:cNvSpPr>
          <p:nvPr/>
        </p:nvSpPr>
        <p:spPr bwMode="auto">
          <a:xfrm>
            <a:off x="381000" y="2362200"/>
            <a:ext cx="3581400" cy="381000"/>
          </a:xfrm>
          <a:prstGeom prst="roundRect">
            <a:avLst>
              <a:gd name="adj" fmla="val 10343"/>
            </a:avLst>
          </a:prstGeom>
          <a:solidFill>
            <a:srgbClr val="ECB314"/>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FFFFFF"/>
                </a:solidFill>
                <a:latin typeface="American Typewriter" pitchFamily="-110" charset="0"/>
                <a:ea typeface="ヒラギノ明朝 Pro W3" pitchFamily="-110" charset="-128"/>
                <a:sym typeface="American Typewriter" pitchFamily="-110" charset="0"/>
              </a:rPr>
              <a:t>Sample Assertion</a:t>
            </a:r>
          </a:p>
        </p:txBody>
      </p:sp>
      <p:sp>
        <p:nvSpPr>
          <p:cNvPr id="11" name="AutoShape 12">
            <a:extLst>
              <a:ext uri="{FF2B5EF4-FFF2-40B4-BE49-F238E27FC236}">
                <a16:creationId xmlns:a16="http://schemas.microsoft.com/office/drawing/2014/main" id="{85D1D4BB-AB91-41CA-9EE5-CD43B194EC13}"/>
              </a:ext>
            </a:extLst>
          </p:cNvPr>
          <p:cNvSpPr>
            <a:spLocks/>
          </p:cNvSpPr>
          <p:nvPr/>
        </p:nvSpPr>
        <p:spPr bwMode="auto">
          <a:xfrm>
            <a:off x="372658" y="4385994"/>
            <a:ext cx="3657600" cy="381000"/>
          </a:xfrm>
          <a:prstGeom prst="roundRect">
            <a:avLst>
              <a:gd name="adj" fmla="val 10343"/>
            </a:avLst>
          </a:prstGeom>
          <a:solidFill>
            <a:srgbClr val="000080"/>
          </a:solidFill>
          <a:ln>
            <a:noFill/>
          </a:ln>
          <a:effectLst>
            <a:outerShdw blurRad="127000" dist="177799" dir="2700000" algn="ctr" rotWithShape="0">
              <a:srgbClr val="2E2E2E">
                <a:alpha val="75000"/>
              </a:srgbClr>
            </a:outerShdw>
          </a:effectLst>
          <a:extLst>
            <a:ext uri="{91240B29-F687-4F45-9708-019B960494DF}">
              <a14:hiddenLine xmlns:a14="http://schemas.microsoft.com/office/drawing/2010/main" w="25400">
                <a:solidFill>
                  <a:srgbClr val="000000"/>
                </a:solidFill>
                <a:round/>
                <a:headEnd/>
                <a:tailEnd/>
              </a14:hiddenLine>
            </a:ext>
          </a:extLst>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FFFFFF"/>
                </a:solidFill>
                <a:latin typeface="American Typewriter" pitchFamily="-110" charset="0"/>
                <a:ea typeface="ヒラギノ明朝 Pro W3" pitchFamily="-110" charset="-128"/>
                <a:sym typeface="American Typewriter" pitchFamily="-110" charset="0"/>
              </a:rPr>
              <a:t>Representing Assertions</a:t>
            </a:r>
          </a:p>
        </p:txBody>
      </p:sp>
      <p:sp>
        <p:nvSpPr>
          <p:cNvPr id="12" name="Text Box 13">
            <a:extLst>
              <a:ext uri="{FF2B5EF4-FFF2-40B4-BE49-F238E27FC236}">
                <a16:creationId xmlns:a16="http://schemas.microsoft.com/office/drawing/2014/main" id="{0B4B74E9-1146-4467-814A-5FE4AD9248B0}"/>
              </a:ext>
            </a:extLst>
          </p:cNvPr>
          <p:cNvSpPr txBox="1">
            <a:spLocks noChangeArrowheads="1"/>
          </p:cNvSpPr>
          <p:nvPr/>
        </p:nvSpPr>
        <p:spPr bwMode="auto">
          <a:xfrm>
            <a:off x="457200" y="4797425"/>
            <a:ext cx="37338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600">
                <a:latin typeface="Helvetica Neue Light" pitchFamily="-110" charset="0"/>
              </a:rPr>
              <a:t>SystemVerilog assertions are represented as a property that defines intent and the property is enforced by using the assert statement</a:t>
            </a:r>
          </a:p>
        </p:txBody>
      </p:sp>
      <p:sp>
        <p:nvSpPr>
          <p:cNvPr id="13" name="Rectangle 15">
            <a:extLst>
              <a:ext uri="{FF2B5EF4-FFF2-40B4-BE49-F238E27FC236}">
                <a16:creationId xmlns:a16="http://schemas.microsoft.com/office/drawing/2014/main" id="{F443023E-EA73-4757-A72D-A64BBD742624}"/>
              </a:ext>
            </a:extLst>
          </p:cNvPr>
          <p:cNvSpPr>
            <a:spLocks noChangeArrowheads="1"/>
          </p:cNvSpPr>
          <p:nvPr/>
        </p:nvSpPr>
        <p:spPr bwMode="auto">
          <a:xfrm>
            <a:off x="76200" y="1828800"/>
            <a:ext cx="41910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1" algn="l" eaLnBrk="1" hangingPunct="1">
              <a:spcBef>
                <a:spcPct val="50000"/>
              </a:spcBef>
              <a:buClr>
                <a:schemeClr val="tx1"/>
              </a:buClr>
              <a:buSzPct val="80000"/>
              <a:buFont typeface="Wingdings" panose="05000000000000000000" pitchFamily="2" charset="2"/>
              <a:buNone/>
            </a:pPr>
            <a:r>
              <a:rPr lang="en-US" altLang="en-US" sz="1600">
                <a:latin typeface="Helvetica Neue Light" pitchFamily="-110" charset="0"/>
              </a:rPr>
              <a:t>Assertions are not really a new concept</a:t>
            </a:r>
          </a:p>
          <a:p>
            <a:pPr lvl="1" algn="l" eaLnBrk="1" hangingPunct="1">
              <a:spcBef>
                <a:spcPct val="50000"/>
              </a:spcBef>
              <a:buClr>
                <a:schemeClr val="tx1"/>
              </a:buClr>
              <a:buSzPct val="80000"/>
              <a:buFont typeface="Wingdings" panose="05000000000000000000" pitchFamily="2" charset="2"/>
              <a:buNone/>
            </a:pPr>
            <a:endParaRPr lang="en-US" altLang="en-US" sz="1600">
              <a:latin typeface="Helvetica Neue Light" pitchFamily="-110" charset="0"/>
            </a:endParaRPr>
          </a:p>
        </p:txBody>
      </p:sp>
      <p:sp>
        <p:nvSpPr>
          <p:cNvPr id="14" name="Rectangle 16">
            <a:extLst>
              <a:ext uri="{FF2B5EF4-FFF2-40B4-BE49-F238E27FC236}">
                <a16:creationId xmlns:a16="http://schemas.microsoft.com/office/drawing/2014/main" id="{1BC9DE39-EDE2-40D0-A09F-CD9ACBBB2EF5}"/>
              </a:ext>
            </a:extLst>
          </p:cNvPr>
          <p:cNvSpPr>
            <a:spLocks noChangeArrowheads="1"/>
          </p:cNvSpPr>
          <p:nvPr/>
        </p:nvSpPr>
        <p:spPr bwMode="auto">
          <a:xfrm>
            <a:off x="228600" y="2819400"/>
            <a:ext cx="4114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eaLnBrk="1" hangingPunct="1"/>
            <a:r>
              <a:rPr lang="en-US" altLang="en-US" sz="1400" b="1" i="1" dirty="0">
                <a:solidFill>
                  <a:srgbClr val="4C4C4C"/>
                </a:solidFill>
                <a:latin typeface="Times New Roman" panose="02020603050405020304" pitchFamily="18" charset="0"/>
              </a:rPr>
              <a:t>A parent may tell a child</a:t>
            </a:r>
          </a:p>
          <a:p>
            <a:pPr lvl="2" eaLnBrk="1" hangingPunct="1"/>
            <a:r>
              <a:rPr lang="en-US" altLang="en-US" sz="1400" i="1" dirty="0">
                <a:solidFill>
                  <a:srgbClr val="4C4C4C"/>
                </a:solidFill>
                <a:latin typeface="Times New Roman" panose="02020603050405020304" pitchFamily="18" charset="0"/>
              </a:rPr>
              <a:t>“there are 10 cookies in the cookie jar and during the day, if you are hungry, you may at most take one cookie! At the end of the day I want to see at least 9 cookies in the jar and … and I’ll count the number of cookies every hour</a:t>
            </a:r>
            <a:r>
              <a:rPr lang="en-US" altLang="en-US" sz="1400" dirty="0">
                <a:solidFill>
                  <a:srgbClr val="4C4C4C"/>
                </a:solidFill>
                <a:latin typeface="Times New Roman" panose="02020603050405020304" pitchFamily="18" charset="0"/>
              </a:rPr>
              <a:t>”</a:t>
            </a:r>
          </a:p>
        </p:txBody>
      </p:sp>
      <p:sp>
        <p:nvSpPr>
          <p:cNvPr id="15" name="Rectangle 35">
            <a:extLst>
              <a:ext uri="{FF2B5EF4-FFF2-40B4-BE49-F238E27FC236}">
                <a16:creationId xmlns:a16="http://schemas.microsoft.com/office/drawing/2014/main" id="{910BCB8A-F8CF-4933-A173-2386F6A78D45}"/>
              </a:ext>
            </a:extLst>
          </p:cNvPr>
          <p:cNvSpPr>
            <a:spLocks noChangeArrowheads="1"/>
          </p:cNvSpPr>
          <p:nvPr/>
        </p:nvSpPr>
        <p:spPr bwMode="auto">
          <a:xfrm>
            <a:off x="5029200" y="1143000"/>
            <a:ext cx="411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0090"/>
                </a:solidFill>
              </a:rPr>
              <a:t>The parents statement translates into two properties</a:t>
            </a:r>
          </a:p>
        </p:txBody>
      </p:sp>
      <p:sp>
        <p:nvSpPr>
          <p:cNvPr id="16" name="AutoShape 36">
            <a:extLst>
              <a:ext uri="{FF2B5EF4-FFF2-40B4-BE49-F238E27FC236}">
                <a16:creationId xmlns:a16="http://schemas.microsoft.com/office/drawing/2014/main" id="{40CCDE08-BBD4-4BC2-8C21-DCE4035F7BBC}"/>
              </a:ext>
            </a:extLst>
          </p:cNvPr>
          <p:cNvSpPr>
            <a:spLocks noChangeArrowheads="1"/>
          </p:cNvSpPr>
          <p:nvPr/>
        </p:nvSpPr>
        <p:spPr bwMode="auto">
          <a:xfrm>
            <a:off x="6934200" y="1447800"/>
            <a:ext cx="381000" cy="304800"/>
          </a:xfrm>
          <a:prstGeom prst="downArrow">
            <a:avLst>
              <a:gd name="adj1" fmla="val 50000"/>
              <a:gd name="adj2" fmla="val 25000"/>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7" name="AutoShape 37">
            <a:extLst>
              <a:ext uri="{FF2B5EF4-FFF2-40B4-BE49-F238E27FC236}">
                <a16:creationId xmlns:a16="http://schemas.microsoft.com/office/drawing/2014/main" id="{2F408867-5D8A-41A3-87CC-C34231DF25A0}"/>
              </a:ext>
            </a:extLst>
          </p:cNvPr>
          <p:cNvSpPr>
            <a:spLocks noChangeArrowheads="1"/>
          </p:cNvSpPr>
          <p:nvPr/>
        </p:nvSpPr>
        <p:spPr bwMode="auto">
          <a:xfrm>
            <a:off x="6858000" y="3276600"/>
            <a:ext cx="381000" cy="304800"/>
          </a:xfrm>
          <a:prstGeom prst="downArrow">
            <a:avLst>
              <a:gd name="adj1" fmla="val 50000"/>
              <a:gd name="adj2" fmla="val 25000"/>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18" name="Group 73">
            <a:extLst>
              <a:ext uri="{FF2B5EF4-FFF2-40B4-BE49-F238E27FC236}">
                <a16:creationId xmlns:a16="http://schemas.microsoft.com/office/drawing/2014/main" id="{5BF602EE-19A9-4C1D-94E5-0F13035C108F}"/>
              </a:ext>
            </a:extLst>
          </p:cNvPr>
          <p:cNvGrpSpPr>
            <a:grpSpLocks/>
          </p:cNvGrpSpPr>
          <p:nvPr/>
        </p:nvGrpSpPr>
        <p:grpSpPr bwMode="auto">
          <a:xfrm>
            <a:off x="3962400" y="3505200"/>
            <a:ext cx="2743200" cy="3022600"/>
            <a:chOff x="2496" y="2208"/>
            <a:chExt cx="1728" cy="1904"/>
          </a:xfrm>
        </p:grpSpPr>
        <p:sp>
          <p:nvSpPr>
            <p:cNvPr id="19" name="AutoShape 18">
              <a:extLst>
                <a:ext uri="{FF2B5EF4-FFF2-40B4-BE49-F238E27FC236}">
                  <a16:creationId xmlns:a16="http://schemas.microsoft.com/office/drawing/2014/main" id="{ABF8F956-D6B4-4FC2-B676-53D6C08290FD}"/>
                </a:ext>
              </a:extLst>
            </p:cNvPr>
            <p:cNvSpPr>
              <a:spLocks noChangeArrowheads="1"/>
            </p:cNvSpPr>
            <p:nvPr/>
          </p:nvSpPr>
          <p:spPr bwMode="auto">
            <a:xfrm>
              <a:off x="2832" y="2448"/>
              <a:ext cx="1056" cy="336"/>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0" name="Rectangle 19">
              <a:extLst>
                <a:ext uri="{FF2B5EF4-FFF2-40B4-BE49-F238E27FC236}">
                  <a16:creationId xmlns:a16="http://schemas.microsoft.com/office/drawing/2014/main" id="{F6EB6E17-A2B3-4831-8C98-E35F7F06321E}"/>
                </a:ext>
              </a:extLst>
            </p:cNvPr>
            <p:cNvSpPr>
              <a:spLocks noChangeArrowheads="1"/>
            </p:cNvSpPr>
            <p:nvPr/>
          </p:nvSpPr>
          <p:spPr bwMode="auto">
            <a:xfrm>
              <a:off x="3167" y="2515"/>
              <a:ext cx="4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hungry</a:t>
              </a:r>
            </a:p>
          </p:txBody>
        </p:sp>
        <p:sp>
          <p:nvSpPr>
            <p:cNvPr id="21" name="AutoShape 20">
              <a:extLst>
                <a:ext uri="{FF2B5EF4-FFF2-40B4-BE49-F238E27FC236}">
                  <a16:creationId xmlns:a16="http://schemas.microsoft.com/office/drawing/2014/main" id="{858F1332-964C-48F1-B23C-301C0C2FC34C}"/>
                </a:ext>
              </a:extLst>
            </p:cNvPr>
            <p:cNvSpPr>
              <a:spLocks noChangeArrowheads="1"/>
            </p:cNvSpPr>
            <p:nvPr/>
          </p:nvSpPr>
          <p:spPr bwMode="auto">
            <a:xfrm>
              <a:off x="2496" y="3552"/>
              <a:ext cx="672"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2" name="AutoShape 21">
              <a:extLst>
                <a:ext uri="{FF2B5EF4-FFF2-40B4-BE49-F238E27FC236}">
                  <a16:creationId xmlns:a16="http://schemas.microsoft.com/office/drawing/2014/main" id="{DA08F874-0B04-4AA3-80D3-5EEFE673E7DE}"/>
                </a:ext>
              </a:extLst>
            </p:cNvPr>
            <p:cNvSpPr>
              <a:spLocks noChangeArrowheads="1"/>
            </p:cNvSpPr>
            <p:nvPr/>
          </p:nvSpPr>
          <p:spPr bwMode="auto">
            <a:xfrm>
              <a:off x="2880" y="2928"/>
              <a:ext cx="960" cy="384"/>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3" name="Rectangle 22">
              <a:extLst>
                <a:ext uri="{FF2B5EF4-FFF2-40B4-BE49-F238E27FC236}">
                  <a16:creationId xmlns:a16="http://schemas.microsoft.com/office/drawing/2014/main" id="{8D4CC171-7CF3-4626-8C97-189EC93B893D}"/>
                </a:ext>
              </a:extLst>
            </p:cNvPr>
            <p:cNvSpPr>
              <a:spLocks noChangeArrowheads="1"/>
            </p:cNvSpPr>
            <p:nvPr/>
          </p:nvSpPr>
          <p:spPr bwMode="auto">
            <a:xfrm>
              <a:off x="2984" y="3024"/>
              <a:ext cx="7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Cookie count&gt;9</a:t>
              </a:r>
            </a:p>
          </p:txBody>
        </p:sp>
        <p:sp>
          <p:nvSpPr>
            <p:cNvPr id="24" name="Rectangle 23">
              <a:extLst>
                <a:ext uri="{FF2B5EF4-FFF2-40B4-BE49-F238E27FC236}">
                  <a16:creationId xmlns:a16="http://schemas.microsoft.com/office/drawing/2014/main" id="{2013B4C8-BBB6-4E68-A48E-B9A39D927369}"/>
                </a:ext>
              </a:extLst>
            </p:cNvPr>
            <p:cNvSpPr>
              <a:spLocks noChangeArrowheads="1"/>
            </p:cNvSpPr>
            <p:nvPr/>
          </p:nvSpPr>
          <p:spPr bwMode="auto">
            <a:xfrm>
              <a:off x="2525" y="3648"/>
              <a:ext cx="6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Eat a cookie</a:t>
              </a:r>
            </a:p>
          </p:txBody>
        </p:sp>
        <p:sp>
          <p:nvSpPr>
            <p:cNvPr id="25" name="AutoShape 24">
              <a:extLst>
                <a:ext uri="{FF2B5EF4-FFF2-40B4-BE49-F238E27FC236}">
                  <a16:creationId xmlns:a16="http://schemas.microsoft.com/office/drawing/2014/main" id="{22274E50-EF41-4774-A935-53E195745175}"/>
                </a:ext>
              </a:extLst>
            </p:cNvPr>
            <p:cNvSpPr>
              <a:spLocks noChangeArrowheads="1"/>
            </p:cNvSpPr>
            <p:nvPr/>
          </p:nvSpPr>
          <p:spPr bwMode="auto">
            <a:xfrm>
              <a:off x="3504" y="3552"/>
              <a:ext cx="720"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6" name="Rectangle 25">
              <a:extLst>
                <a:ext uri="{FF2B5EF4-FFF2-40B4-BE49-F238E27FC236}">
                  <a16:creationId xmlns:a16="http://schemas.microsoft.com/office/drawing/2014/main" id="{C1930A5E-F487-4976-9A23-F40E2CC96C7E}"/>
                </a:ext>
              </a:extLst>
            </p:cNvPr>
            <p:cNvSpPr>
              <a:spLocks noChangeArrowheads="1"/>
            </p:cNvSpPr>
            <p:nvPr/>
          </p:nvSpPr>
          <p:spPr bwMode="auto">
            <a:xfrm>
              <a:off x="3504" y="360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Don’t Eat a cookie</a:t>
              </a:r>
            </a:p>
          </p:txBody>
        </p:sp>
        <p:sp>
          <p:nvSpPr>
            <p:cNvPr id="27" name="Line 26">
              <a:extLst>
                <a:ext uri="{FF2B5EF4-FFF2-40B4-BE49-F238E27FC236}">
                  <a16:creationId xmlns:a16="http://schemas.microsoft.com/office/drawing/2014/main" id="{DCAC0995-4AD1-4875-8237-A57A9257751F}"/>
                </a:ext>
              </a:extLst>
            </p:cNvPr>
            <p:cNvSpPr>
              <a:spLocks noChangeShapeType="1"/>
            </p:cNvSpPr>
            <p:nvPr/>
          </p:nvSpPr>
          <p:spPr bwMode="auto">
            <a:xfrm>
              <a:off x="3360" y="278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8" name="AutoShape 28">
              <a:extLst>
                <a:ext uri="{FF2B5EF4-FFF2-40B4-BE49-F238E27FC236}">
                  <a16:creationId xmlns:a16="http://schemas.microsoft.com/office/drawing/2014/main" id="{3F4A2E38-979E-426D-AA1A-F0427E3B4C48}"/>
                </a:ext>
              </a:extLst>
            </p:cNvPr>
            <p:cNvCxnSpPr>
              <a:cxnSpLocks noChangeShapeType="1"/>
              <a:stCxn id="22" idx="1"/>
              <a:endCxn id="21" idx="0"/>
            </p:cNvCxnSpPr>
            <p:nvPr/>
          </p:nvCxnSpPr>
          <p:spPr bwMode="auto">
            <a:xfrm rot="10800000" flipV="1">
              <a:off x="2832" y="3120"/>
              <a:ext cx="48" cy="43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9" name="AutoShape 29">
              <a:extLst>
                <a:ext uri="{FF2B5EF4-FFF2-40B4-BE49-F238E27FC236}">
                  <a16:creationId xmlns:a16="http://schemas.microsoft.com/office/drawing/2014/main" id="{7F27C412-D810-4F53-B1AD-2204CEFB7778}"/>
                </a:ext>
              </a:extLst>
            </p:cNvPr>
            <p:cNvCxnSpPr>
              <a:cxnSpLocks noChangeShapeType="1"/>
              <a:stCxn id="22" idx="3"/>
              <a:endCxn id="25" idx="0"/>
            </p:cNvCxnSpPr>
            <p:nvPr/>
          </p:nvCxnSpPr>
          <p:spPr bwMode="auto">
            <a:xfrm>
              <a:off x="3840" y="3120"/>
              <a:ext cx="24" cy="432"/>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 name="AutoShape 30">
              <a:extLst>
                <a:ext uri="{FF2B5EF4-FFF2-40B4-BE49-F238E27FC236}">
                  <a16:creationId xmlns:a16="http://schemas.microsoft.com/office/drawing/2014/main" id="{0CEF28CC-7729-43E2-84B8-5B37D75D454C}"/>
                </a:ext>
              </a:extLst>
            </p:cNvPr>
            <p:cNvCxnSpPr>
              <a:cxnSpLocks noChangeShapeType="1"/>
              <a:stCxn id="19" idx="3"/>
              <a:endCxn id="19" idx="0"/>
            </p:cNvCxnSpPr>
            <p:nvPr/>
          </p:nvCxnSpPr>
          <p:spPr bwMode="auto">
            <a:xfrm flipH="1" flipV="1">
              <a:off x="3360" y="2448"/>
              <a:ext cx="528" cy="168"/>
            </a:xfrm>
            <a:prstGeom prst="bentConnector4">
              <a:avLst>
                <a:gd name="adj1" fmla="val -15912"/>
                <a:gd name="adj2" fmla="val 1535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1" name="Rectangle 31">
              <a:extLst>
                <a:ext uri="{FF2B5EF4-FFF2-40B4-BE49-F238E27FC236}">
                  <a16:creationId xmlns:a16="http://schemas.microsoft.com/office/drawing/2014/main" id="{3BE0C2A2-43EE-4077-9E77-7C4F1AE1878D}"/>
                </a:ext>
              </a:extLst>
            </p:cNvPr>
            <p:cNvSpPr>
              <a:spLocks noChangeArrowheads="1"/>
            </p:cNvSpPr>
            <p:nvPr/>
          </p:nvSpPr>
          <p:spPr bwMode="auto">
            <a:xfrm>
              <a:off x="3360" y="2755"/>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32" name="Rectangle 32">
              <a:extLst>
                <a:ext uri="{FF2B5EF4-FFF2-40B4-BE49-F238E27FC236}">
                  <a16:creationId xmlns:a16="http://schemas.microsoft.com/office/drawing/2014/main" id="{6807E5AB-4A15-472C-A3B9-9BCD0B536AD8}"/>
                </a:ext>
              </a:extLst>
            </p:cNvPr>
            <p:cNvSpPr>
              <a:spLocks noChangeArrowheads="1"/>
            </p:cNvSpPr>
            <p:nvPr/>
          </p:nvSpPr>
          <p:spPr bwMode="auto">
            <a:xfrm>
              <a:off x="3600" y="2208"/>
              <a:ext cx="2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a:t>
              </a:r>
            </a:p>
          </p:txBody>
        </p:sp>
        <p:sp>
          <p:nvSpPr>
            <p:cNvPr id="33" name="Rectangle 33">
              <a:extLst>
                <a:ext uri="{FF2B5EF4-FFF2-40B4-BE49-F238E27FC236}">
                  <a16:creationId xmlns:a16="http://schemas.microsoft.com/office/drawing/2014/main" id="{3A6C3D0D-C4EB-40DE-9C64-AF6ECD4561F4}"/>
                </a:ext>
              </a:extLst>
            </p:cNvPr>
            <p:cNvSpPr>
              <a:spLocks noChangeArrowheads="1"/>
            </p:cNvSpPr>
            <p:nvPr/>
          </p:nvSpPr>
          <p:spPr bwMode="auto">
            <a:xfrm>
              <a:off x="2594" y="3283"/>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34" name="Rectangle 34">
              <a:extLst>
                <a:ext uri="{FF2B5EF4-FFF2-40B4-BE49-F238E27FC236}">
                  <a16:creationId xmlns:a16="http://schemas.microsoft.com/office/drawing/2014/main" id="{2B803AF4-E267-4141-A892-3B9011656A3C}"/>
                </a:ext>
              </a:extLst>
            </p:cNvPr>
            <p:cNvSpPr>
              <a:spLocks noChangeArrowheads="1"/>
            </p:cNvSpPr>
            <p:nvPr/>
          </p:nvSpPr>
          <p:spPr bwMode="auto">
            <a:xfrm>
              <a:off x="3840" y="3283"/>
              <a:ext cx="2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a:t>
              </a:r>
            </a:p>
          </p:txBody>
        </p:sp>
        <p:sp>
          <p:nvSpPr>
            <p:cNvPr id="35" name="Rectangle 70">
              <a:extLst>
                <a:ext uri="{FF2B5EF4-FFF2-40B4-BE49-F238E27FC236}">
                  <a16:creationId xmlns:a16="http://schemas.microsoft.com/office/drawing/2014/main" id="{0A39D76D-E26C-45C5-AFAF-ABA5AC1B4039}"/>
                </a:ext>
              </a:extLst>
            </p:cNvPr>
            <p:cNvSpPr>
              <a:spLocks noChangeArrowheads="1"/>
            </p:cNvSpPr>
            <p:nvPr/>
          </p:nvSpPr>
          <p:spPr bwMode="auto">
            <a:xfrm>
              <a:off x="3004" y="3920"/>
              <a:ext cx="6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90"/>
                  </a:solidFill>
                </a:rPr>
                <a:t>Property 1</a:t>
              </a:r>
            </a:p>
          </p:txBody>
        </p:sp>
      </p:grpSp>
      <p:grpSp>
        <p:nvGrpSpPr>
          <p:cNvPr id="36" name="Group 74">
            <a:extLst>
              <a:ext uri="{FF2B5EF4-FFF2-40B4-BE49-F238E27FC236}">
                <a16:creationId xmlns:a16="http://schemas.microsoft.com/office/drawing/2014/main" id="{B3574AAA-3344-4657-B8AE-0368D3C59C5F}"/>
              </a:ext>
            </a:extLst>
          </p:cNvPr>
          <p:cNvGrpSpPr>
            <a:grpSpLocks/>
          </p:cNvGrpSpPr>
          <p:nvPr/>
        </p:nvGrpSpPr>
        <p:grpSpPr bwMode="auto">
          <a:xfrm>
            <a:off x="6858000" y="3581400"/>
            <a:ext cx="2216150" cy="2438400"/>
            <a:chOff x="4320" y="2256"/>
            <a:chExt cx="1396" cy="1536"/>
          </a:xfrm>
        </p:grpSpPr>
        <p:sp>
          <p:nvSpPr>
            <p:cNvPr id="37" name="AutoShape 38">
              <a:extLst>
                <a:ext uri="{FF2B5EF4-FFF2-40B4-BE49-F238E27FC236}">
                  <a16:creationId xmlns:a16="http://schemas.microsoft.com/office/drawing/2014/main" id="{72DEC65F-C6F1-44E7-AAF0-7E8D3C535737}"/>
                </a:ext>
              </a:extLst>
            </p:cNvPr>
            <p:cNvSpPr>
              <a:spLocks noChangeArrowheads="1"/>
            </p:cNvSpPr>
            <p:nvPr/>
          </p:nvSpPr>
          <p:spPr bwMode="auto">
            <a:xfrm>
              <a:off x="4320" y="2496"/>
              <a:ext cx="1056" cy="336"/>
            </a:xfrm>
            <a:prstGeom prst="flowChartDecision">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38" name="Group 72">
              <a:extLst>
                <a:ext uri="{FF2B5EF4-FFF2-40B4-BE49-F238E27FC236}">
                  <a16:creationId xmlns:a16="http://schemas.microsoft.com/office/drawing/2014/main" id="{5C739636-D5A2-4320-ACF3-B2CE8DE1C6BD}"/>
                </a:ext>
              </a:extLst>
            </p:cNvPr>
            <p:cNvGrpSpPr>
              <a:grpSpLocks/>
            </p:cNvGrpSpPr>
            <p:nvPr/>
          </p:nvGrpSpPr>
          <p:grpSpPr bwMode="auto">
            <a:xfrm>
              <a:off x="4459" y="2256"/>
              <a:ext cx="1257" cy="1536"/>
              <a:chOff x="4459" y="2256"/>
              <a:chExt cx="1257" cy="1536"/>
            </a:xfrm>
          </p:grpSpPr>
          <p:sp>
            <p:nvSpPr>
              <p:cNvPr id="39" name="Rectangle 39">
                <a:extLst>
                  <a:ext uri="{FF2B5EF4-FFF2-40B4-BE49-F238E27FC236}">
                    <a16:creationId xmlns:a16="http://schemas.microsoft.com/office/drawing/2014/main" id="{13E8CA9C-2E45-47D8-8C47-AF5DAF78E6A3}"/>
                  </a:ext>
                </a:extLst>
              </p:cNvPr>
              <p:cNvSpPr>
                <a:spLocks noChangeArrowheads="1"/>
              </p:cNvSpPr>
              <p:nvPr/>
            </p:nvSpPr>
            <p:spPr bwMode="auto">
              <a:xfrm>
                <a:off x="4459" y="2563"/>
                <a:ext cx="8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Cookie count &lt;9</a:t>
                </a:r>
              </a:p>
            </p:txBody>
          </p:sp>
          <p:sp>
            <p:nvSpPr>
              <p:cNvPr id="40" name="AutoShape 40">
                <a:extLst>
                  <a:ext uri="{FF2B5EF4-FFF2-40B4-BE49-F238E27FC236}">
                    <a16:creationId xmlns:a16="http://schemas.microsoft.com/office/drawing/2014/main" id="{811F1A1A-2672-4124-AB97-0C537D69E2A5}"/>
                  </a:ext>
                </a:extLst>
              </p:cNvPr>
              <p:cNvSpPr>
                <a:spLocks noChangeArrowheads="1"/>
              </p:cNvSpPr>
              <p:nvPr/>
            </p:nvSpPr>
            <p:spPr bwMode="auto">
              <a:xfrm>
                <a:off x="4512" y="3168"/>
                <a:ext cx="672" cy="384"/>
              </a:xfrm>
              <a:prstGeom prst="flowChartAlternateProcess">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 name="Rectangle 43">
                <a:extLst>
                  <a:ext uri="{FF2B5EF4-FFF2-40B4-BE49-F238E27FC236}">
                    <a16:creationId xmlns:a16="http://schemas.microsoft.com/office/drawing/2014/main" id="{C5BBF4AF-27A4-462C-BC8A-2C478186D540}"/>
                  </a:ext>
                </a:extLst>
              </p:cNvPr>
              <p:cNvSpPr>
                <a:spLocks noChangeArrowheads="1"/>
              </p:cNvSpPr>
              <p:nvPr/>
            </p:nvSpPr>
            <p:spPr bwMode="auto">
              <a:xfrm>
                <a:off x="4562" y="3264"/>
                <a:ext cx="6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4C4C4C"/>
                    </a:solidFill>
                  </a:rPr>
                  <a:t>Punish kids</a:t>
                </a:r>
              </a:p>
            </p:txBody>
          </p:sp>
          <p:sp>
            <p:nvSpPr>
              <p:cNvPr id="42" name="Line 46">
                <a:extLst>
                  <a:ext uri="{FF2B5EF4-FFF2-40B4-BE49-F238E27FC236}">
                    <a16:creationId xmlns:a16="http://schemas.microsoft.com/office/drawing/2014/main" id="{940959E7-A639-43B5-9C62-385F6F7A3A54}"/>
                  </a:ext>
                </a:extLst>
              </p:cNvPr>
              <p:cNvSpPr>
                <a:spLocks noChangeShapeType="1"/>
              </p:cNvSpPr>
              <p:nvPr/>
            </p:nvSpPr>
            <p:spPr bwMode="auto">
              <a:xfrm>
                <a:off x="4848" y="2832"/>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43" name="AutoShape 49">
                <a:extLst>
                  <a:ext uri="{FF2B5EF4-FFF2-40B4-BE49-F238E27FC236}">
                    <a16:creationId xmlns:a16="http://schemas.microsoft.com/office/drawing/2014/main" id="{24620E54-196E-4C66-942B-63D965274C71}"/>
                  </a:ext>
                </a:extLst>
              </p:cNvPr>
              <p:cNvCxnSpPr>
                <a:cxnSpLocks noChangeShapeType="1"/>
                <a:stCxn id="37" idx="3"/>
                <a:endCxn id="37" idx="0"/>
              </p:cNvCxnSpPr>
              <p:nvPr/>
            </p:nvCxnSpPr>
            <p:spPr bwMode="auto">
              <a:xfrm flipH="1" flipV="1">
                <a:off x="4848" y="2496"/>
                <a:ext cx="528" cy="168"/>
              </a:xfrm>
              <a:prstGeom prst="bentConnector4">
                <a:avLst>
                  <a:gd name="adj1" fmla="val -15912"/>
                  <a:gd name="adj2" fmla="val 1535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4" name="Rectangle 51">
                <a:extLst>
                  <a:ext uri="{FF2B5EF4-FFF2-40B4-BE49-F238E27FC236}">
                    <a16:creationId xmlns:a16="http://schemas.microsoft.com/office/drawing/2014/main" id="{F758D191-2759-4D33-A987-EC65ADC24EDF}"/>
                  </a:ext>
                </a:extLst>
              </p:cNvPr>
              <p:cNvSpPr>
                <a:spLocks noChangeArrowheads="1"/>
              </p:cNvSpPr>
              <p:nvPr/>
            </p:nvSpPr>
            <p:spPr bwMode="auto">
              <a:xfrm>
                <a:off x="4650" y="2256"/>
                <a:ext cx="10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CC0000"/>
                    </a:solidFill>
                  </a:rPr>
                  <a:t>No </a:t>
                </a:r>
                <a:r>
                  <a:rPr lang="en-US" altLang="en-US" sz="1200">
                    <a:solidFill>
                      <a:srgbClr val="CC0000"/>
                    </a:solidFill>
                  </a:rPr>
                  <a:t>(check every hour)</a:t>
                </a:r>
              </a:p>
            </p:txBody>
          </p:sp>
          <p:sp>
            <p:nvSpPr>
              <p:cNvPr id="45" name="Rectangle 52">
                <a:extLst>
                  <a:ext uri="{FF2B5EF4-FFF2-40B4-BE49-F238E27FC236}">
                    <a16:creationId xmlns:a16="http://schemas.microsoft.com/office/drawing/2014/main" id="{4ADAD147-E5B8-4788-9C9B-9E8E7E57D14B}"/>
                  </a:ext>
                </a:extLst>
              </p:cNvPr>
              <p:cNvSpPr>
                <a:spLocks noChangeArrowheads="1"/>
              </p:cNvSpPr>
              <p:nvPr/>
            </p:nvSpPr>
            <p:spPr bwMode="auto">
              <a:xfrm>
                <a:off x="4800" y="2928"/>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b="1">
                    <a:solidFill>
                      <a:srgbClr val="009900"/>
                    </a:solidFill>
                  </a:rPr>
                  <a:t>Yes</a:t>
                </a:r>
              </a:p>
            </p:txBody>
          </p:sp>
          <p:sp>
            <p:nvSpPr>
              <p:cNvPr id="46" name="Rectangle 71">
                <a:extLst>
                  <a:ext uri="{FF2B5EF4-FFF2-40B4-BE49-F238E27FC236}">
                    <a16:creationId xmlns:a16="http://schemas.microsoft.com/office/drawing/2014/main" id="{5028BA5E-48F5-415D-A6D8-6759713C0A6B}"/>
                  </a:ext>
                </a:extLst>
              </p:cNvPr>
              <p:cNvSpPr>
                <a:spLocks noChangeArrowheads="1"/>
              </p:cNvSpPr>
              <p:nvPr/>
            </p:nvSpPr>
            <p:spPr bwMode="auto">
              <a:xfrm>
                <a:off x="4607" y="3600"/>
                <a:ext cx="6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90"/>
                    </a:solidFill>
                  </a:rPr>
                  <a:t>Property 2</a:t>
                </a:r>
              </a:p>
            </p:txBody>
          </p:sp>
        </p:grpSp>
      </p:grpSp>
    </p:spTree>
    <p:extLst>
      <p:ext uri="{BB962C8B-B14F-4D97-AF65-F5344CB8AC3E}">
        <p14:creationId xmlns:p14="http://schemas.microsoft.com/office/powerpoint/2010/main" val="15428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E07E7-3B76-42FB-9AC5-9CAEB1883EAD}"/>
              </a:ext>
            </a:extLst>
          </p:cNvPr>
          <p:cNvSpPr>
            <a:spLocks noGrp="1"/>
          </p:cNvSpPr>
          <p:nvPr>
            <p:ph type="title"/>
          </p:nvPr>
        </p:nvSpPr>
        <p:spPr>
          <a:xfrm>
            <a:off x="438804" y="338952"/>
            <a:ext cx="10972801" cy="883673"/>
          </a:xfrm>
        </p:spPr>
        <p:txBody>
          <a:bodyPr/>
          <a:lstStyle/>
          <a:p>
            <a:r>
              <a:rPr lang="en-US" dirty="0">
                <a:solidFill>
                  <a:schemeClr val="tx2"/>
                </a:solidFill>
              </a:rPr>
              <a:t>Assertions and their benefits</a:t>
            </a:r>
          </a:p>
        </p:txBody>
      </p:sp>
      <p:sp>
        <p:nvSpPr>
          <p:cNvPr id="3" name="Content Placeholder 2">
            <a:extLst>
              <a:ext uri="{FF2B5EF4-FFF2-40B4-BE49-F238E27FC236}">
                <a16:creationId xmlns:a16="http://schemas.microsoft.com/office/drawing/2014/main" id="{25930AD9-7764-4B23-9F46-384EABA91F19}"/>
              </a:ext>
            </a:extLst>
          </p:cNvPr>
          <p:cNvSpPr>
            <a:spLocks noGrp="1"/>
          </p:cNvSpPr>
          <p:nvPr>
            <p:ph idx="1"/>
          </p:nvPr>
        </p:nvSpPr>
        <p:spPr>
          <a:xfrm>
            <a:off x="592915" y="1222625"/>
            <a:ext cx="10972801" cy="5025777"/>
          </a:xfrm>
        </p:spPr>
        <p:txBody>
          <a:bodyPr>
            <a:normAutofit lnSpcReduction="10000"/>
          </a:bodyPr>
          <a:lstStyle/>
          <a:p>
            <a:pPr marL="381000" lvl="0" indent="-381000" defTabSz="914400" rtl="0" eaLnBrk="0" fontAlgn="base" hangingPunct="0">
              <a:lnSpc>
                <a:spcPct val="90000"/>
              </a:lnSpc>
              <a:spcBef>
                <a:spcPct val="20000"/>
              </a:spcBef>
              <a:spcAft>
                <a:spcPct val="0"/>
              </a:spcAft>
              <a:buFontTx/>
              <a:buChar char="•"/>
            </a:pPr>
            <a:r>
              <a:rPr lang="en-US" altLang="en-US" sz="2400" dirty="0">
                <a:solidFill>
                  <a:srgbClr val="000000"/>
                </a:solidFill>
                <a:latin typeface="+mj-lt"/>
                <a:ea typeface="+mn-ea"/>
                <a:cs typeface="+mn-cs"/>
              </a:rPr>
              <a:t>An </a:t>
            </a:r>
            <a:r>
              <a:rPr lang="en-US" altLang="en-US" sz="2400" i="1" dirty="0">
                <a:solidFill>
                  <a:srgbClr val="000000"/>
                </a:solidFill>
                <a:latin typeface="+mj-lt"/>
                <a:ea typeface="+mn-ea"/>
                <a:cs typeface="+mn-cs"/>
              </a:rPr>
              <a:t>assertion </a:t>
            </a:r>
            <a:r>
              <a:rPr lang="en-US" altLang="en-US" sz="2400" dirty="0">
                <a:solidFill>
                  <a:srgbClr val="000000"/>
                </a:solidFill>
                <a:latin typeface="+mj-lt"/>
                <a:ea typeface="+mn-ea"/>
                <a:cs typeface="+mn-cs"/>
              </a:rPr>
              <a:t>is a statement about a design’s </a:t>
            </a:r>
            <a:r>
              <a:rPr lang="en-US" altLang="en-US" sz="2400" i="1" dirty="0">
                <a:solidFill>
                  <a:srgbClr val="000000"/>
                </a:solidFill>
                <a:latin typeface="+mj-lt"/>
                <a:ea typeface="+mn-ea"/>
                <a:cs typeface="+mn-cs"/>
              </a:rPr>
              <a:t>intended behavior </a:t>
            </a:r>
            <a:r>
              <a:rPr lang="en-US" altLang="en-US" sz="2400" dirty="0">
                <a:solidFill>
                  <a:srgbClr val="000000"/>
                </a:solidFill>
                <a:latin typeface="+mj-lt"/>
                <a:ea typeface="+mn-ea"/>
                <a:cs typeface="+mn-cs"/>
              </a:rPr>
              <a:t>(that is, a property), which must be verified. </a:t>
            </a:r>
          </a:p>
          <a:p>
            <a:pPr marL="381000" lvl="0" indent="-381000" defTabSz="914400" rtl="0" eaLnBrk="0" fontAlgn="base" hangingPunct="0">
              <a:lnSpc>
                <a:spcPct val="90000"/>
              </a:lnSpc>
              <a:spcBef>
                <a:spcPct val="20000"/>
              </a:spcBef>
              <a:spcAft>
                <a:spcPct val="0"/>
              </a:spcAft>
              <a:buFontTx/>
              <a:buChar char="•"/>
            </a:pPr>
            <a:r>
              <a:rPr lang="en-US" altLang="en-US" sz="2400" dirty="0">
                <a:solidFill>
                  <a:srgbClr val="000000"/>
                </a:solidFill>
                <a:latin typeface="+mj-lt"/>
                <a:ea typeface="+mn-ea"/>
                <a:cs typeface="+mn-cs"/>
              </a:rPr>
              <a:t>Key verification benefits that assertions provide include:</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detection</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isolation</a:t>
            </a:r>
          </a:p>
          <a:p>
            <a:pPr lvl="0" defTabSz="914400" rtl="0" eaLnBrk="0" fontAlgn="base" hangingPunct="0">
              <a:lnSpc>
                <a:spcPct val="90000"/>
              </a:lnSpc>
              <a:spcBef>
                <a:spcPct val="20000"/>
              </a:spcBef>
              <a:spcAft>
                <a:spcPct val="0"/>
              </a:spcAft>
              <a:buFont typeface="Wingdings" panose="05000000000000000000" pitchFamily="2" charset="2"/>
              <a:buChar char="ü"/>
            </a:pPr>
            <a:r>
              <a:rPr lang="en-US" altLang="en-US" sz="2400" i="1" dirty="0">
                <a:solidFill>
                  <a:srgbClr val="000000"/>
                </a:solidFill>
                <a:latin typeface="+mj-lt"/>
                <a:ea typeface="+mn-ea"/>
                <a:cs typeface="+mn-cs"/>
              </a:rPr>
              <a:t>improved error notification</a:t>
            </a:r>
          </a:p>
          <a:p>
            <a:pPr marL="0" lvl="0" indent="0" defTabSz="914400" rtl="0" eaLnBrk="0" fontAlgn="base" hangingPunct="0">
              <a:lnSpc>
                <a:spcPct val="90000"/>
              </a:lnSpc>
              <a:spcBef>
                <a:spcPct val="20000"/>
              </a:spcBef>
              <a:spcAft>
                <a:spcPct val="0"/>
              </a:spcAft>
              <a:buNone/>
            </a:pPr>
            <a:r>
              <a:rPr lang="en-US" altLang="en-US" sz="2400" dirty="0">
                <a:solidFill>
                  <a:srgbClr val="000000"/>
                </a:solidFill>
                <a:latin typeface="+mj-lt"/>
                <a:ea typeface="+mn-ea"/>
                <a:cs typeface="+mn-cs"/>
              </a:rPr>
              <a:t>These benefits are a result of improved </a:t>
            </a:r>
            <a:r>
              <a:rPr lang="en-US" altLang="en-US" sz="2400" i="1" dirty="0">
                <a:solidFill>
                  <a:srgbClr val="000000"/>
                </a:solidFill>
                <a:latin typeface="+mj-lt"/>
                <a:ea typeface="+mn-ea"/>
                <a:cs typeface="+mn-cs"/>
              </a:rPr>
              <a:t>observability </a:t>
            </a:r>
            <a:r>
              <a:rPr lang="en-US" altLang="en-US" sz="2400" dirty="0">
                <a:solidFill>
                  <a:srgbClr val="000000"/>
                </a:solidFill>
                <a:latin typeface="+mj-lt"/>
                <a:ea typeface="+mn-ea"/>
                <a:cs typeface="+mn-cs"/>
              </a:rPr>
              <a:t>(when assertions are embedded in the design). </a:t>
            </a:r>
          </a:p>
          <a:p>
            <a:pPr marL="0" lvl="0" indent="0" defTabSz="914400" rtl="0" eaLnBrk="0" fontAlgn="base" hangingPunct="0">
              <a:lnSpc>
                <a:spcPct val="90000"/>
              </a:lnSpc>
              <a:spcBef>
                <a:spcPct val="20000"/>
              </a:spcBef>
              <a:spcAft>
                <a:spcPct val="0"/>
              </a:spcAft>
              <a:buNone/>
            </a:pPr>
            <a:endParaRPr lang="en-US" altLang="en-US" sz="2400" dirty="0">
              <a:solidFill>
                <a:srgbClr val="000000"/>
              </a:solidFill>
              <a:latin typeface="+mj-lt"/>
              <a:ea typeface="+mn-ea"/>
              <a:cs typeface="+mn-cs"/>
            </a:endParaRPr>
          </a:p>
          <a:p>
            <a:pPr marL="0" lvl="0" indent="0" defTabSz="914400" rtl="0" eaLnBrk="0" fontAlgn="base" hangingPunct="0">
              <a:lnSpc>
                <a:spcPct val="90000"/>
              </a:lnSpc>
              <a:spcBef>
                <a:spcPct val="20000"/>
              </a:spcBef>
              <a:spcAft>
                <a:spcPct val="0"/>
              </a:spcAft>
              <a:buNone/>
            </a:pPr>
            <a:r>
              <a:rPr lang="en-US" altLang="en-US" sz="2400" dirty="0">
                <a:solidFill>
                  <a:srgbClr val="000000"/>
                </a:solidFill>
                <a:latin typeface="+mj-lt"/>
                <a:ea typeface="+mn-ea"/>
                <a:cs typeface="+mn-cs"/>
              </a:rPr>
              <a:t>Other benefits include:</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Reduced debug time—up to 50%</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integration through correct usage checking</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verification efficiency through specification</a:t>
            </a:r>
          </a:p>
          <a:p>
            <a:pPr lvl="0" defTabSz="914400" rtl="0" eaLnBrk="0" fontAlgn="base" hangingPunct="0">
              <a:lnSpc>
                <a:spcPct val="90000"/>
              </a:lnSpc>
              <a:spcBef>
                <a:spcPct val="20000"/>
              </a:spcBef>
              <a:spcAft>
                <a:spcPct val="0"/>
              </a:spcAft>
              <a:buFont typeface="Arial" panose="020B0604020202020204" pitchFamily="34" charset="0"/>
              <a:buChar char="•"/>
            </a:pPr>
            <a:r>
              <a:rPr lang="en-US" altLang="en-US" sz="2400" dirty="0">
                <a:solidFill>
                  <a:srgbClr val="000000"/>
                </a:solidFill>
                <a:latin typeface="+mj-lt"/>
                <a:ea typeface="+mn-ea"/>
                <a:cs typeface="+mn-cs"/>
              </a:rPr>
              <a:t>Improved communication through documentation</a:t>
            </a:r>
          </a:p>
          <a:p>
            <a:endParaRPr lang="en-US" dirty="0"/>
          </a:p>
        </p:txBody>
      </p:sp>
    </p:spTree>
    <p:extLst>
      <p:ext uri="{BB962C8B-B14F-4D97-AF65-F5344CB8AC3E}">
        <p14:creationId xmlns:p14="http://schemas.microsoft.com/office/powerpoint/2010/main" val="232175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3FAC-E2C0-464D-9A37-1299CA48C96A}"/>
              </a:ext>
            </a:extLst>
          </p:cNvPr>
          <p:cNvSpPr>
            <a:spLocks noGrp="1"/>
          </p:cNvSpPr>
          <p:nvPr>
            <p:ph type="title"/>
          </p:nvPr>
        </p:nvSpPr>
        <p:spPr/>
        <p:txBody>
          <a:bodyPr/>
          <a:lstStyle/>
          <a:p>
            <a:r>
              <a:rPr lang="en-US" dirty="0">
                <a:solidFill>
                  <a:schemeClr val="tx2"/>
                </a:solidFill>
              </a:rPr>
              <a:t>Features of SystemVerilog Assertions</a:t>
            </a:r>
          </a:p>
        </p:txBody>
      </p:sp>
      <p:sp>
        <p:nvSpPr>
          <p:cNvPr id="3" name="Content Placeholder 2">
            <a:extLst>
              <a:ext uri="{FF2B5EF4-FFF2-40B4-BE49-F238E27FC236}">
                <a16:creationId xmlns:a16="http://schemas.microsoft.com/office/drawing/2014/main" id="{17A9948B-ED2E-4FB7-BB55-6262D0BAA24B}"/>
              </a:ext>
            </a:extLst>
          </p:cNvPr>
          <p:cNvSpPr>
            <a:spLocks noGrp="1"/>
          </p:cNvSpPr>
          <p:nvPr>
            <p:ph idx="1"/>
          </p:nvPr>
        </p:nvSpPr>
        <p:spPr>
          <a:xfrm>
            <a:off x="592915" y="1455173"/>
            <a:ext cx="10972801" cy="4793229"/>
          </a:xfrm>
        </p:spPr>
        <p:txBody>
          <a:bodyPr/>
          <a:lstStyle/>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Easily usable by both </a:t>
            </a:r>
            <a:r>
              <a:rPr lang="en-US" altLang="en-US" sz="2000" u="sng" kern="1200" dirty="0">
                <a:solidFill>
                  <a:srgbClr val="000000"/>
                </a:solidFill>
                <a:latin typeface="+mj-lt"/>
                <a:ea typeface="+mn-ea"/>
                <a:cs typeface="Lucida Sans Unicode" panose="020B0602030504020204" pitchFamily="34" charset="0"/>
              </a:rPr>
              <a:t>design and verification engineers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Reusable across both simulation and formal </a:t>
            </a:r>
          </a:p>
          <a:p>
            <a:pPr marL="800100" lvl="1" indent="-342900"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No modifications and consistent results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Semantically the same as  Open Vera Assertions [OVA] – familiar usage</a:t>
            </a:r>
          </a:p>
          <a:p>
            <a:pPr defTabSz="914400" rtl="0" fontAlgn="base">
              <a:spcBef>
                <a:spcPts val="500"/>
              </a:spcBef>
              <a:spcAft>
                <a:spcPct val="0"/>
              </a:spcAft>
              <a:buClr>
                <a:srgbClr val="000000"/>
              </a:buClr>
            </a:pPr>
            <a:r>
              <a:rPr lang="en-US" altLang="en-US" sz="2000" u="sng" kern="1200" dirty="0">
                <a:solidFill>
                  <a:srgbClr val="000000"/>
                </a:solidFill>
                <a:latin typeface="+mj-lt"/>
                <a:ea typeface="+mn-ea"/>
                <a:cs typeface="Lucida Sans Unicode" panose="020B0602030504020204" pitchFamily="34" charset="0"/>
              </a:rPr>
              <a:t>Flexible implementation – </a:t>
            </a:r>
            <a:r>
              <a:rPr lang="en-US" altLang="en-US" sz="2000" u="sng" kern="1200" dirty="0" err="1">
                <a:solidFill>
                  <a:srgbClr val="000000"/>
                </a:solidFill>
                <a:latin typeface="+mj-lt"/>
                <a:ea typeface="+mn-ea"/>
                <a:cs typeface="Lucida Sans Unicode" panose="020B0602030504020204" pitchFamily="34" charset="0"/>
              </a:rPr>
              <a:t>inlined</a:t>
            </a:r>
            <a:r>
              <a:rPr lang="en-US" altLang="en-US" sz="2000" u="sng" kern="1200" dirty="0">
                <a:solidFill>
                  <a:srgbClr val="000000"/>
                </a:solidFill>
                <a:latin typeface="+mj-lt"/>
                <a:ea typeface="+mn-ea"/>
                <a:cs typeface="Lucida Sans Unicode" panose="020B0602030504020204" pitchFamily="34" charset="0"/>
              </a:rPr>
              <a:t> or separate file</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Addresses and documents design decisions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Documents design properties and assumptions</a:t>
            </a:r>
            <a:endParaRPr lang="en-US" altLang="en-US" sz="2000" u="sng" kern="1200" dirty="0">
              <a:solidFill>
                <a:srgbClr val="000000"/>
              </a:solidFill>
              <a:latin typeface="+mj-lt"/>
              <a:ea typeface="+mn-ea"/>
              <a:cs typeface="Lucida Sans Unicode" panose="020B0602030504020204" pitchFamily="34" charset="0"/>
            </a:endParaRP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Provides excellent basis for design and verification reviews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Simplifies design of testbench reference models or score boards, which verifies the correctness of results</a:t>
            </a:r>
          </a:p>
          <a:p>
            <a:pPr defTabSz="914400" rtl="0" fontAlgn="base">
              <a:spcBef>
                <a:spcPts val="500"/>
              </a:spcBef>
              <a:spcAft>
                <a:spcPct val="0"/>
              </a:spcAft>
              <a:buClr>
                <a:srgbClr val="000000"/>
              </a:buClr>
            </a:pPr>
            <a:r>
              <a:rPr lang="en-US" altLang="en-US" sz="2000" kern="1200" dirty="0">
                <a:solidFill>
                  <a:srgbClr val="000000"/>
                </a:solidFill>
                <a:latin typeface="+mj-lt"/>
                <a:ea typeface="+mn-ea"/>
                <a:cs typeface="Lucida Sans Unicode" panose="020B0602030504020204" pitchFamily="34" charset="0"/>
              </a:rPr>
              <a:t>Guides testbench vectors for conditions to be addressed</a:t>
            </a:r>
          </a:p>
          <a:p>
            <a:endParaRPr lang="en-US" dirty="0"/>
          </a:p>
        </p:txBody>
      </p:sp>
    </p:spTree>
    <p:extLst>
      <p:ext uri="{BB962C8B-B14F-4D97-AF65-F5344CB8AC3E}">
        <p14:creationId xmlns:p14="http://schemas.microsoft.com/office/powerpoint/2010/main" val="3553320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INTEL NEW W COPYRIGHT" val="eGh1rsSH"/>
  <p:tag name="ARTICULATE_DESIGN_ID_21_BASICWHITE" val="RV5UYO1E"/>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l New w Copyright">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200" b="0" i="0" u="none" strike="noStrike" cap="none" spc="0" normalizeH="0" baseline="0" dirty="0">
            <a:ln>
              <a:noFill/>
            </a:ln>
            <a:solidFill>
              <a:srgbClr val="FFFFFF"/>
            </a:solidFill>
            <a:effectLst/>
            <a:uFillTx/>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 New w Copyright" id="{1246CB9F-0BAC-411E-B136-35BDE7FBEC7E}" vid="{90C67ECF-6C53-4966-A458-048A16C9A6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2" ma:contentTypeDescription="Create a new document." ma:contentTypeScope="" ma:versionID="717f6eb2e1fef0ddb2d3872e4890d6d9">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4e60c8c6ce9a90dd784e96b6c5e15252"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8190F6-4181-4F81-A232-694785F0B64B}">
  <ds:schemaRefs>
    <ds:schemaRef ds:uri="http://schemas.microsoft.com/sharepoint/v3/contenttype/forms"/>
  </ds:schemaRefs>
</ds:datastoreItem>
</file>

<file path=customXml/itemProps2.xml><?xml version="1.0" encoding="utf-8"?>
<ds:datastoreItem xmlns:ds="http://schemas.openxmlformats.org/officeDocument/2006/customXml" ds:itemID="{899AAC1C-46A5-4C7E-99CE-E0E1E1530FF6}">
  <ds:schemaRefs>
    <ds:schemaRef ds:uri="http://schemas.microsoft.com/office/2006/documentManagement/types"/>
    <ds:schemaRef ds:uri="http://schemas.openxmlformats.org/package/2006/metadata/core-properties"/>
    <ds:schemaRef ds:uri="http://purl.org/dc/elements/1.1/"/>
    <ds:schemaRef ds:uri="fd9379b6-65a5-4acb-937c-934a3ef23a9a"/>
    <ds:schemaRef ds:uri="http://schemas.microsoft.com/office/infopath/2007/PartnerControls"/>
    <ds:schemaRef ds:uri="http://purl.org/dc/terms/"/>
    <ds:schemaRef ds:uri="910c9213-2bec-486c-a6b4-d973f24f664d"/>
    <ds:schemaRef ds:uri="http://schemas.microsoft.com/sharepoint/v3"/>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0E1942F-3BAF-403C-A885-0C24CB610EF9}"/>
</file>

<file path=docProps/app.xml><?xml version="1.0" encoding="utf-8"?>
<Properties xmlns="http://schemas.openxmlformats.org/officeDocument/2006/extended-properties" xmlns:vt="http://schemas.openxmlformats.org/officeDocument/2006/docPropsVTypes">
  <Template>Default Theme</Template>
  <TotalTime>1833</TotalTime>
  <Words>2513</Words>
  <Application>Microsoft Office PowerPoint</Application>
  <PresentationFormat>Widescreen</PresentationFormat>
  <Paragraphs>244</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Wingdings 3</vt:lpstr>
      <vt:lpstr>Helvetica</vt:lpstr>
      <vt:lpstr>Arial</vt:lpstr>
      <vt:lpstr>Helvetica Neue Light</vt:lpstr>
      <vt:lpstr>American Typewriter</vt:lpstr>
      <vt:lpstr>Times New Roman</vt:lpstr>
      <vt:lpstr>Calibri</vt:lpstr>
      <vt:lpstr>Intel Clear Light</vt:lpstr>
      <vt:lpstr>Courier New</vt:lpstr>
      <vt:lpstr>Wingdings</vt:lpstr>
      <vt:lpstr>Intel Clear</vt:lpstr>
      <vt:lpstr>Intel New w Copyright</vt:lpstr>
      <vt:lpstr>SystemVerilog Assertions</vt:lpstr>
      <vt:lpstr>Session Topics</vt:lpstr>
      <vt:lpstr>Revisit of SystemVerilog Training Part 1</vt:lpstr>
      <vt:lpstr>Revisit of SystemVerilog Training Part 2  (Mostly on the Verification constructs)</vt:lpstr>
      <vt:lpstr>Key takeaways of the training with hands-on labs  </vt:lpstr>
      <vt:lpstr>Key take aways with hands-on labs – Part 3</vt:lpstr>
      <vt:lpstr>PowerPoint Presentation</vt:lpstr>
      <vt:lpstr>Assertions and their benefits</vt:lpstr>
      <vt:lpstr>Features of SystemVerilog Assertions</vt:lpstr>
      <vt:lpstr>Assertion Example 1</vt:lpstr>
      <vt:lpstr> Assertion Example 2</vt:lpstr>
      <vt:lpstr>Assertion Example 3</vt:lpstr>
      <vt:lpstr>Assertion improves Observability</vt:lpstr>
      <vt:lpstr>Why SVA and why not Verilog?</vt:lpstr>
      <vt:lpstr>SystemVerilog Assertion Based Verification</vt:lpstr>
      <vt:lpstr>SystemVerilog Assertion Statements</vt:lpstr>
      <vt:lpstr>Steps to create SystemVerilog Assertions</vt:lpstr>
      <vt:lpstr>Immediate and Concurrent Assertions</vt:lpstr>
      <vt:lpstr>PowerPoint Presentation</vt:lpstr>
      <vt:lpstr>Immediate Assertions</vt:lpstr>
      <vt:lpstr>Concurrent Assertions</vt:lpstr>
      <vt:lpstr>SystemVerilog Regions</vt:lpstr>
      <vt:lpstr>SystemVerilog Regions</vt:lpstr>
      <vt:lpstr>Overlapped Implication Operator</vt:lpstr>
      <vt:lpstr>Non-Overlapped Implication Operator</vt:lpstr>
      <vt:lpstr>Counter Example – Concurrent Assertions</vt:lpstr>
      <vt:lpstr>Counter Example – Assertion Property file</vt:lpstr>
      <vt:lpstr>Binding Assertions in the Testbench</vt:lpstr>
      <vt:lpstr>Output </vt:lpstr>
      <vt:lpstr>$rose and $fell</vt:lpstr>
      <vt:lpstr>Assertion Statements</vt:lpstr>
      <vt:lpstr>Assertion Statements</vt:lpstr>
      <vt:lpstr>Views about assertions from DV Engineers</vt:lpstr>
      <vt:lpstr>Before Assertion based Verification</vt:lpstr>
      <vt:lpstr>Code Coverage with SV assertions</vt:lpstr>
      <vt:lpstr>After SystemVerilog Assertions</vt:lpstr>
      <vt:lpstr>Review of the key take aways </vt:lpstr>
      <vt:lpstr>Assertions: Points to Ponder</vt:lpstr>
      <vt:lpstr>References</vt:lpstr>
      <vt:lpstr>Legal Disclaimers/Acknowledgements</vt:lpstr>
      <vt:lpstr>Legal Disclaimers/Acknowledgements</vt:lpstr>
      <vt:lpstr>Copyright © 2021 Intel Corporation.  This document is intended for personal use only.  Unauthorized distribution, modification, public performance, public display, or copying of this material via any medium is strictly prohibited.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Slides Template for OLT and ILT</dc:title>
  <dc:creator>Price, Marlon</dc:creator>
  <cp:lastModifiedBy>Kalyanaraman, PadmanabanX</cp:lastModifiedBy>
  <cp:revision>33</cp:revision>
  <dcterms:created xsi:type="dcterms:W3CDTF">2020-09-04T00:07:41Z</dcterms:created>
  <dcterms:modified xsi:type="dcterms:W3CDTF">2021-11-10T01:34:13Z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D73C55EE-2337-4E55-8679-EDE7F66F1F33</vt:lpwstr>
  </property>
  <property fmtid="{D5CDD505-2E9C-101B-9397-08002B2CF9AE}" pid="3" name="ArticulatePath">
    <vt:lpwstr>Presentation2</vt:lpwstr>
  </property>
  <property fmtid="{D5CDD505-2E9C-101B-9397-08002B2CF9AE}" pid="4" name="ContentTypeId">
    <vt:lpwstr>0x0101003FF0EE92BBB18146998D7BB31336250A</vt:lpwstr>
  </property>
  <property fmtid="{D5CDD505-2E9C-101B-9397-08002B2CF9AE}" pid="5" name="CTPClassification">
    <vt:lpwstr/>
  </property>
</Properties>
</file>